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1" r:id="rId2"/>
    <p:sldId id="282" r:id="rId3"/>
    <p:sldId id="309" r:id="rId4"/>
    <p:sldId id="310" r:id="rId5"/>
    <p:sldId id="285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21" r:id="rId15"/>
    <p:sldId id="319" r:id="rId16"/>
    <p:sldId id="305" r:id="rId17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7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C6BF4E-8257-4BBD-8EB4-23905EDCEE9B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C5B6110-BA3E-456F-9AC8-E8C0718C61EF}">
      <dgm:prSet phldrT="[Text]" custT="1"/>
      <dgm:spPr/>
      <dgm:t>
        <a:bodyPr/>
        <a:lstStyle/>
        <a:p>
          <a:r>
            <a:rPr lang="en-US" sz="2000" dirty="0"/>
            <a:t>The concept of a QMS is </a:t>
          </a:r>
          <a:r>
            <a:rPr lang="en-US" sz="2000" dirty="0">
              <a:solidFill>
                <a:schemeClr val="tx1"/>
              </a:solidFill>
            </a:rPr>
            <a:t>wide-ranging </a:t>
          </a:r>
          <a:r>
            <a:rPr lang="en-US" sz="2000" dirty="0"/>
            <a:t>and </a:t>
          </a:r>
          <a:r>
            <a:rPr lang="en-US" sz="2000" dirty="0">
              <a:solidFill>
                <a:schemeClr val="tx1"/>
              </a:solidFill>
            </a:rPr>
            <a:t>covers</a:t>
          </a:r>
          <a:r>
            <a:rPr lang="en-US" sz="2000" dirty="0"/>
            <a:t> all matters that are necessary to implement the </a:t>
          </a:r>
          <a:r>
            <a:rPr lang="en-US" sz="2000" dirty="0">
              <a:solidFill>
                <a:schemeClr val="tx1"/>
              </a:solidFill>
            </a:rPr>
            <a:t>inspectorate’s quality policy </a:t>
          </a:r>
          <a:r>
            <a:rPr lang="en-US" sz="2000" dirty="0"/>
            <a:t>and to meet predefined objectives</a:t>
          </a:r>
          <a:r>
            <a:rPr lang="en-US" sz="1400" dirty="0"/>
            <a:t>.</a:t>
          </a:r>
        </a:p>
      </dgm:t>
    </dgm:pt>
    <dgm:pt modelId="{9E13416E-FFDF-427D-BF74-48D338ABF926}" type="parTrans" cxnId="{57E7DD78-96C5-4C8D-9EA5-4D9EA6F9F2B8}">
      <dgm:prSet/>
      <dgm:spPr/>
      <dgm:t>
        <a:bodyPr/>
        <a:lstStyle/>
        <a:p>
          <a:endParaRPr lang="en-US"/>
        </a:p>
      </dgm:t>
    </dgm:pt>
    <dgm:pt modelId="{1BB04E65-FF77-4C3C-8B7A-F82E7481A345}" type="sibTrans" cxnId="{57E7DD78-96C5-4C8D-9EA5-4D9EA6F9F2B8}">
      <dgm:prSet/>
      <dgm:spPr/>
      <dgm:t>
        <a:bodyPr/>
        <a:lstStyle/>
        <a:p>
          <a:endParaRPr lang="en-US"/>
        </a:p>
      </dgm:t>
    </dgm:pt>
    <dgm:pt modelId="{5FB2DF8D-12E4-4BAB-9B5B-E7C0AD966DA8}">
      <dgm:prSet phldrT="[Text]" custT="1"/>
      <dgm:spPr/>
      <dgm:t>
        <a:bodyPr/>
        <a:lstStyle/>
        <a:p>
          <a:r>
            <a:rPr lang="en-US" sz="2000" dirty="0"/>
            <a:t>The QMS should define the inspectorate’s </a:t>
          </a:r>
          <a:r>
            <a:rPr lang="en-US" sz="2000" dirty="0">
              <a:solidFill>
                <a:schemeClr val="tx1"/>
              </a:solidFill>
            </a:rPr>
            <a:t>scope</a:t>
          </a:r>
          <a:r>
            <a:rPr lang="en-US" sz="2000" dirty="0"/>
            <a:t> and </a:t>
          </a:r>
          <a:r>
            <a:rPr lang="en-US" sz="2000" dirty="0">
              <a:solidFill>
                <a:schemeClr val="tx1"/>
              </a:solidFill>
            </a:rPr>
            <a:t>context</a:t>
          </a:r>
          <a:r>
            <a:rPr lang="en-US" sz="2000" dirty="0"/>
            <a:t> within the regulatory mandate, as well as covering all </a:t>
          </a:r>
          <a:r>
            <a:rPr lang="en-US" sz="2000" dirty="0">
              <a:solidFill>
                <a:schemeClr val="tx1"/>
              </a:solidFill>
            </a:rPr>
            <a:t>functions, processes and activities</a:t>
          </a:r>
          <a:r>
            <a:rPr lang="en-US" sz="1400" dirty="0"/>
            <a:t>.</a:t>
          </a:r>
        </a:p>
      </dgm:t>
    </dgm:pt>
    <dgm:pt modelId="{D186C28B-1B7E-4551-AD6E-BAD12D810451}" type="parTrans" cxnId="{6BD15EC5-6D13-4407-8E29-CDD5AD2585F9}">
      <dgm:prSet/>
      <dgm:spPr/>
      <dgm:t>
        <a:bodyPr/>
        <a:lstStyle/>
        <a:p>
          <a:endParaRPr lang="en-US"/>
        </a:p>
      </dgm:t>
    </dgm:pt>
    <dgm:pt modelId="{36E122F5-4EC0-46F5-9345-FDF51B0898B7}" type="sibTrans" cxnId="{6BD15EC5-6D13-4407-8E29-CDD5AD2585F9}">
      <dgm:prSet/>
      <dgm:spPr/>
      <dgm:t>
        <a:bodyPr/>
        <a:lstStyle/>
        <a:p>
          <a:endParaRPr lang="en-US"/>
        </a:p>
      </dgm:t>
    </dgm:pt>
    <dgm:pt modelId="{15645106-3820-4800-B0A6-07DF15DC08DF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2000" dirty="0"/>
            <a:t>The QMS should at least describe and manage </a:t>
          </a:r>
          <a:r>
            <a:rPr lang="en-US" sz="2000" dirty="0">
              <a:solidFill>
                <a:schemeClr val="tx1"/>
              </a:solidFill>
            </a:rPr>
            <a:t>organizational structure, responsibilities, procedures, systems, processes and resources</a:t>
          </a:r>
          <a:r>
            <a:rPr lang="en-US" sz="2000" dirty="0"/>
            <a:t> required, to provide </a:t>
          </a:r>
          <a:r>
            <a:rPr lang="en-US" sz="2000" dirty="0">
              <a:solidFill>
                <a:schemeClr val="tx1"/>
              </a:solidFill>
            </a:rPr>
            <a:t>value </a:t>
          </a:r>
          <a:r>
            <a:rPr lang="en-US" sz="2000" dirty="0"/>
            <a:t>and </a:t>
          </a:r>
          <a:r>
            <a:rPr lang="en-US" sz="2000" dirty="0">
              <a:solidFill>
                <a:schemeClr val="tx1"/>
              </a:solidFill>
            </a:rPr>
            <a:t>achieve results </a:t>
          </a:r>
          <a:r>
            <a:rPr lang="en-US" sz="2000" dirty="0"/>
            <a:t>for the inspectorate and relevant </a:t>
          </a:r>
          <a:r>
            <a:rPr lang="en-IN" sz="2000" dirty="0"/>
            <a:t>interested parties.</a:t>
          </a:r>
          <a:endParaRPr lang="en-US" sz="2000" dirty="0"/>
        </a:p>
      </dgm:t>
    </dgm:pt>
    <dgm:pt modelId="{40CE242A-D4F8-468D-B7EB-E12EF8050A6B}" type="parTrans" cxnId="{D53F2269-31A3-48A3-B667-FBED05B22081}">
      <dgm:prSet/>
      <dgm:spPr/>
      <dgm:t>
        <a:bodyPr/>
        <a:lstStyle/>
        <a:p>
          <a:endParaRPr lang="en-US"/>
        </a:p>
      </dgm:t>
    </dgm:pt>
    <dgm:pt modelId="{52B26E02-7A00-4961-9CBF-67090016C1C8}" type="sibTrans" cxnId="{D53F2269-31A3-48A3-B667-FBED05B22081}">
      <dgm:prSet/>
      <dgm:spPr/>
      <dgm:t>
        <a:bodyPr/>
        <a:lstStyle/>
        <a:p>
          <a:endParaRPr lang="en-US"/>
        </a:p>
      </dgm:t>
    </dgm:pt>
    <dgm:pt modelId="{E9A9FD17-4AB7-4AD2-A7A2-66FE548F95F6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000" dirty="0"/>
            <a:t>The legal basis for the establishment of the inspectorate, its mandate, the quality policy and the principles of the QMS should be documented in a </a:t>
          </a:r>
          <a:r>
            <a:rPr lang="en-US" sz="2000" dirty="0">
              <a:solidFill>
                <a:schemeClr val="tx1"/>
              </a:solidFill>
            </a:rPr>
            <a:t>quality manual </a:t>
          </a:r>
          <a:r>
            <a:rPr lang="en-US" sz="2000" dirty="0"/>
            <a:t>or </a:t>
          </a:r>
          <a:r>
            <a:rPr lang="en-US" sz="2000" dirty="0">
              <a:solidFill>
                <a:schemeClr val="tx1"/>
              </a:solidFill>
            </a:rPr>
            <a:t>equivalent document.</a:t>
          </a:r>
        </a:p>
      </dgm:t>
    </dgm:pt>
    <dgm:pt modelId="{433F76BE-0872-44E4-B944-92A18F3CFA0C}" type="parTrans" cxnId="{943EF486-F98D-4ACC-B5DA-A17AC2F4D112}">
      <dgm:prSet/>
      <dgm:spPr/>
      <dgm:t>
        <a:bodyPr/>
        <a:lstStyle/>
        <a:p>
          <a:endParaRPr lang="en-US"/>
        </a:p>
      </dgm:t>
    </dgm:pt>
    <dgm:pt modelId="{C9DBFB1A-2006-4B73-BB86-4A8C98198D6D}" type="sibTrans" cxnId="{943EF486-F98D-4ACC-B5DA-A17AC2F4D112}">
      <dgm:prSet/>
      <dgm:spPr/>
      <dgm:t>
        <a:bodyPr/>
        <a:lstStyle/>
        <a:p>
          <a:endParaRPr lang="en-US"/>
        </a:p>
      </dgm:t>
    </dgm:pt>
    <dgm:pt modelId="{903111F9-A389-4E9C-A7BB-0C46D78FE564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2400" dirty="0"/>
            <a:t>The QMS should enable </a:t>
          </a:r>
          <a:r>
            <a:rPr lang="en-US" sz="2400" dirty="0">
              <a:solidFill>
                <a:schemeClr val="tx1"/>
              </a:solidFill>
            </a:rPr>
            <a:t>senior (“top”) management </a:t>
          </a:r>
          <a:r>
            <a:rPr lang="en-US" sz="2400" dirty="0"/>
            <a:t>to best use available resources and systems in order to achieve the inspectorate’s </a:t>
          </a:r>
          <a:r>
            <a:rPr lang="en-US" sz="2400" dirty="0">
              <a:solidFill>
                <a:schemeClr val="tx1"/>
              </a:solidFill>
            </a:rPr>
            <a:t>targets and quality objectives</a:t>
          </a:r>
        </a:p>
      </dgm:t>
    </dgm:pt>
    <dgm:pt modelId="{C2F0375F-EBC6-422C-8820-E0E8B30EF6F4}" type="parTrans" cxnId="{F0AA661D-01C7-45FF-90BA-94A0DB317110}">
      <dgm:prSet/>
      <dgm:spPr/>
      <dgm:t>
        <a:bodyPr/>
        <a:lstStyle/>
        <a:p>
          <a:endParaRPr lang="en-US"/>
        </a:p>
      </dgm:t>
    </dgm:pt>
    <dgm:pt modelId="{D6C6FE3A-40DF-4AB7-AF99-C4F81CC0E989}" type="sibTrans" cxnId="{F0AA661D-01C7-45FF-90BA-94A0DB317110}">
      <dgm:prSet/>
      <dgm:spPr/>
      <dgm:t>
        <a:bodyPr/>
        <a:lstStyle/>
        <a:p>
          <a:endParaRPr lang="en-US"/>
        </a:p>
      </dgm:t>
    </dgm:pt>
    <dgm:pt modelId="{29408B2F-3509-4868-8165-0078AEBE4505}" type="pres">
      <dgm:prSet presAssocID="{D7C6BF4E-8257-4BBD-8EB4-23905EDCEE9B}" presName="linear" presStyleCnt="0">
        <dgm:presLayoutVars>
          <dgm:dir/>
          <dgm:animLvl val="lvl"/>
          <dgm:resizeHandles val="exact"/>
        </dgm:presLayoutVars>
      </dgm:prSet>
      <dgm:spPr/>
    </dgm:pt>
    <dgm:pt modelId="{89910D07-8D5E-4A15-A32F-FE2F8D92B01F}" type="pres">
      <dgm:prSet presAssocID="{CC5B6110-BA3E-456F-9AC8-E8C0718C61EF}" presName="parentLin" presStyleCnt="0"/>
      <dgm:spPr/>
    </dgm:pt>
    <dgm:pt modelId="{1B720DA1-A74E-44EB-AFA0-67CDAB9B7C70}" type="pres">
      <dgm:prSet presAssocID="{CC5B6110-BA3E-456F-9AC8-E8C0718C61EF}" presName="parentLeftMargin" presStyleLbl="node1" presStyleIdx="0" presStyleCnt="5"/>
      <dgm:spPr/>
    </dgm:pt>
    <dgm:pt modelId="{0F5D289F-79EF-4D7F-9A22-3F8B98273BBB}" type="pres">
      <dgm:prSet presAssocID="{CC5B6110-BA3E-456F-9AC8-E8C0718C61EF}" presName="parentText" presStyleLbl="node1" presStyleIdx="0" presStyleCnt="5" custScaleX="142997" custScaleY="525271">
        <dgm:presLayoutVars>
          <dgm:chMax val="0"/>
          <dgm:bulletEnabled val="1"/>
        </dgm:presLayoutVars>
      </dgm:prSet>
      <dgm:spPr/>
    </dgm:pt>
    <dgm:pt modelId="{6E7C8666-6489-4F53-AEC2-A5032F9F9593}" type="pres">
      <dgm:prSet presAssocID="{CC5B6110-BA3E-456F-9AC8-E8C0718C61EF}" presName="negativeSpace" presStyleCnt="0"/>
      <dgm:spPr/>
    </dgm:pt>
    <dgm:pt modelId="{FC0D985A-FDD7-4729-A2C6-121BC28A27CE}" type="pres">
      <dgm:prSet presAssocID="{CC5B6110-BA3E-456F-9AC8-E8C0718C61EF}" presName="childText" presStyleLbl="conFgAcc1" presStyleIdx="0" presStyleCnt="5">
        <dgm:presLayoutVars>
          <dgm:bulletEnabled val="1"/>
        </dgm:presLayoutVars>
      </dgm:prSet>
      <dgm:spPr/>
    </dgm:pt>
    <dgm:pt modelId="{F56EC5B9-4926-4767-B6D2-8002DEB7246A}" type="pres">
      <dgm:prSet presAssocID="{1BB04E65-FF77-4C3C-8B7A-F82E7481A345}" presName="spaceBetweenRectangles" presStyleCnt="0"/>
      <dgm:spPr/>
    </dgm:pt>
    <dgm:pt modelId="{91902F75-A94F-4008-9162-6E26BD568C14}" type="pres">
      <dgm:prSet presAssocID="{5FB2DF8D-12E4-4BAB-9B5B-E7C0AD966DA8}" presName="parentLin" presStyleCnt="0"/>
      <dgm:spPr/>
    </dgm:pt>
    <dgm:pt modelId="{ECD0C505-5EDC-4959-B621-EFB0570DA838}" type="pres">
      <dgm:prSet presAssocID="{5FB2DF8D-12E4-4BAB-9B5B-E7C0AD966DA8}" presName="parentLeftMargin" presStyleLbl="node1" presStyleIdx="0" presStyleCnt="5"/>
      <dgm:spPr/>
    </dgm:pt>
    <dgm:pt modelId="{A62858B1-629F-4BAC-89B3-8DCA643B32AB}" type="pres">
      <dgm:prSet presAssocID="{5FB2DF8D-12E4-4BAB-9B5B-E7C0AD966DA8}" presName="parentText" presStyleLbl="node1" presStyleIdx="1" presStyleCnt="5" custScaleX="142997" custScaleY="483989">
        <dgm:presLayoutVars>
          <dgm:chMax val="0"/>
          <dgm:bulletEnabled val="1"/>
        </dgm:presLayoutVars>
      </dgm:prSet>
      <dgm:spPr/>
    </dgm:pt>
    <dgm:pt modelId="{634AB975-DF82-4182-8F77-652BF3546A1B}" type="pres">
      <dgm:prSet presAssocID="{5FB2DF8D-12E4-4BAB-9B5B-E7C0AD966DA8}" presName="negativeSpace" presStyleCnt="0"/>
      <dgm:spPr/>
    </dgm:pt>
    <dgm:pt modelId="{9823FF76-5FD7-406D-BC31-037205EA58D6}" type="pres">
      <dgm:prSet presAssocID="{5FB2DF8D-12E4-4BAB-9B5B-E7C0AD966DA8}" presName="childText" presStyleLbl="conFgAcc1" presStyleIdx="1" presStyleCnt="5">
        <dgm:presLayoutVars>
          <dgm:bulletEnabled val="1"/>
        </dgm:presLayoutVars>
      </dgm:prSet>
      <dgm:spPr/>
    </dgm:pt>
    <dgm:pt modelId="{4E1F9DB8-C9C7-40E3-842A-6EDAC8C7A96D}" type="pres">
      <dgm:prSet presAssocID="{36E122F5-4EC0-46F5-9345-FDF51B0898B7}" presName="spaceBetweenRectangles" presStyleCnt="0"/>
      <dgm:spPr/>
    </dgm:pt>
    <dgm:pt modelId="{04A5C410-3456-4401-9EDA-92F06D744452}" type="pres">
      <dgm:prSet presAssocID="{15645106-3820-4800-B0A6-07DF15DC08DF}" presName="parentLin" presStyleCnt="0"/>
      <dgm:spPr/>
    </dgm:pt>
    <dgm:pt modelId="{78AF2D0B-4E54-4E34-A02B-D9B0B0822E08}" type="pres">
      <dgm:prSet presAssocID="{15645106-3820-4800-B0A6-07DF15DC08DF}" presName="parentLeftMargin" presStyleLbl="node1" presStyleIdx="1" presStyleCnt="5"/>
      <dgm:spPr/>
    </dgm:pt>
    <dgm:pt modelId="{A1CE0F4E-CE51-4B30-AE1D-6C08FF7A82A4}" type="pres">
      <dgm:prSet presAssocID="{15645106-3820-4800-B0A6-07DF15DC08DF}" presName="parentText" presStyleLbl="node1" presStyleIdx="2" presStyleCnt="5" custScaleX="150113" custScaleY="613217">
        <dgm:presLayoutVars>
          <dgm:chMax val="0"/>
          <dgm:bulletEnabled val="1"/>
        </dgm:presLayoutVars>
      </dgm:prSet>
      <dgm:spPr/>
    </dgm:pt>
    <dgm:pt modelId="{B735B453-3F59-4A9E-97FF-B60CE7E1B5B8}" type="pres">
      <dgm:prSet presAssocID="{15645106-3820-4800-B0A6-07DF15DC08DF}" presName="negativeSpace" presStyleCnt="0"/>
      <dgm:spPr/>
    </dgm:pt>
    <dgm:pt modelId="{9581AAFF-CE4C-44B3-A819-8AB974FBE392}" type="pres">
      <dgm:prSet presAssocID="{15645106-3820-4800-B0A6-07DF15DC08DF}" presName="childText" presStyleLbl="conFgAcc1" presStyleIdx="2" presStyleCnt="5">
        <dgm:presLayoutVars>
          <dgm:bulletEnabled val="1"/>
        </dgm:presLayoutVars>
      </dgm:prSet>
      <dgm:spPr/>
    </dgm:pt>
    <dgm:pt modelId="{32BE7B92-0841-4EF6-B1C4-A78AEA7765E9}" type="pres">
      <dgm:prSet presAssocID="{52B26E02-7A00-4961-9CBF-67090016C1C8}" presName="spaceBetweenRectangles" presStyleCnt="0"/>
      <dgm:spPr/>
    </dgm:pt>
    <dgm:pt modelId="{9BB54314-842D-413B-955C-63434C81FBB6}" type="pres">
      <dgm:prSet presAssocID="{E9A9FD17-4AB7-4AD2-A7A2-66FE548F95F6}" presName="parentLin" presStyleCnt="0"/>
      <dgm:spPr/>
    </dgm:pt>
    <dgm:pt modelId="{BE41FB3D-6AAF-4E1F-B51C-9E2A58E4501C}" type="pres">
      <dgm:prSet presAssocID="{E9A9FD17-4AB7-4AD2-A7A2-66FE548F95F6}" presName="parentLeftMargin" presStyleLbl="node1" presStyleIdx="2" presStyleCnt="5" custScaleX="142997" custScaleY="613217"/>
      <dgm:spPr/>
    </dgm:pt>
    <dgm:pt modelId="{5FE9D7D0-1FEB-40E1-B7F7-84E269A8F9E9}" type="pres">
      <dgm:prSet presAssocID="{E9A9FD17-4AB7-4AD2-A7A2-66FE548F95F6}" presName="parentText" presStyleLbl="node1" presStyleIdx="3" presStyleCnt="5" custScaleX="197417" custScaleY="480062" custLinFactNeighborX="105" custLinFactNeighborY="-9568">
        <dgm:presLayoutVars>
          <dgm:chMax val="0"/>
          <dgm:bulletEnabled val="1"/>
        </dgm:presLayoutVars>
      </dgm:prSet>
      <dgm:spPr/>
    </dgm:pt>
    <dgm:pt modelId="{CB35F684-92A3-497B-8CF7-D186ADBA569F}" type="pres">
      <dgm:prSet presAssocID="{E9A9FD17-4AB7-4AD2-A7A2-66FE548F95F6}" presName="negativeSpace" presStyleCnt="0"/>
      <dgm:spPr/>
    </dgm:pt>
    <dgm:pt modelId="{ABC3074D-36DC-4721-9422-FC30C9FC0C54}" type="pres">
      <dgm:prSet presAssocID="{E9A9FD17-4AB7-4AD2-A7A2-66FE548F95F6}" presName="childText" presStyleLbl="conFgAcc1" presStyleIdx="3" presStyleCnt="5">
        <dgm:presLayoutVars>
          <dgm:bulletEnabled val="1"/>
        </dgm:presLayoutVars>
      </dgm:prSet>
      <dgm:spPr/>
    </dgm:pt>
    <dgm:pt modelId="{9C072620-65CE-4205-BF31-1CCC8BD10D73}" type="pres">
      <dgm:prSet presAssocID="{C9DBFB1A-2006-4B73-BB86-4A8C98198D6D}" presName="spaceBetweenRectangles" presStyleCnt="0"/>
      <dgm:spPr/>
    </dgm:pt>
    <dgm:pt modelId="{33C72B1A-3CE1-495C-BFB5-FB91CF57BECB}" type="pres">
      <dgm:prSet presAssocID="{903111F9-A389-4E9C-A7BB-0C46D78FE564}" presName="parentLin" presStyleCnt="0"/>
      <dgm:spPr/>
    </dgm:pt>
    <dgm:pt modelId="{2DB61870-04BA-4B38-A05E-80EB2BAC8738}" type="pres">
      <dgm:prSet presAssocID="{903111F9-A389-4E9C-A7BB-0C46D78FE564}" presName="parentLeftMargin" presStyleLbl="node1" presStyleIdx="3" presStyleCnt="5" custScaleX="159179" custScaleY="480062" custLinFactNeighborX="105" custLinFactNeighborY="-9568"/>
      <dgm:spPr/>
    </dgm:pt>
    <dgm:pt modelId="{E3A89F92-EBFE-4E76-B9A7-DBE308D3FD5D}" type="pres">
      <dgm:prSet presAssocID="{903111F9-A389-4E9C-A7BB-0C46D78FE564}" presName="parentText" presStyleLbl="node1" presStyleIdx="4" presStyleCnt="5" custScaleX="190476" custScaleY="663543">
        <dgm:presLayoutVars>
          <dgm:chMax val="0"/>
          <dgm:bulletEnabled val="1"/>
        </dgm:presLayoutVars>
      </dgm:prSet>
      <dgm:spPr/>
    </dgm:pt>
    <dgm:pt modelId="{FE2F63F9-F705-4A35-BDD6-8DDC865DD5F4}" type="pres">
      <dgm:prSet presAssocID="{903111F9-A389-4E9C-A7BB-0C46D78FE564}" presName="negativeSpace" presStyleCnt="0"/>
      <dgm:spPr/>
    </dgm:pt>
    <dgm:pt modelId="{E500683E-CCB7-4947-BB32-FF2C7809C51B}" type="pres">
      <dgm:prSet presAssocID="{903111F9-A389-4E9C-A7BB-0C46D78FE56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50661902-6C15-4CA7-B6F1-8D28337FF72E}" type="presOf" srcId="{5FB2DF8D-12E4-4BAB-9B5B-E7C0AD966DA8}" destId="{ECD0C505-5EDC-4959-B621-EFB0570DA838}" srcOrd="0" destOrd="0" presId="urn:microsoft.com/office/officeart/2005/8/layout/list1"/>
    <dgm:cxn modelId="{7D741B03-856E-43A8-9FA7-67CEC52A3D9E}" type="presOf" srcId="{15645106-3820-4800-B0A6-07DF15DC08DF}" destId="{78AF2D0B-4E54-4E34-A02B-D9B0B0822E08}" srcOrd="0" destOrd="0" presId="urn:microsoft.com/office/officeart/2005/8/layout/list1"/>
    <dgm:cxn modelId="{F0AA661D-01C7-45FF-90BA-94A0DB317110}" srcId="{D7C6BF4E-8257-4BBD-8EB4-23905EDCEE9B}" destId="{903111F9-A389-4E9C-A7BB-0C46D78FE564}" srcOrd="4" destOrd="0" parTransId="{C2F0375F-EBC6-422C-8820-E0E8B30EF6F4}" sibTransId="{D6C6FE3A-40DF-4AB7-AF99-C4F81CC0E989}"/>
    <dgm:cxn modelId="{A1DC3430-F61D-4EB9-B883-EEC39C832372}" type="presOf" srcId="{E9A9FD17-4AB7-4AD2-A7A2-66FE548F95F6}" destId="{5FE9D7D0-1FEB-40E1-B7F7-84E269A8F9E9}" srcOrd="1" destOrd="0" presId="urn:microsoft.com/office/officeart/2005/8/layout/list1"/>
    <dgm:cxn modelId="{ED6A145D-10F4-41A4-BBA1-FAFE83DB9E80}" type="presOf" srcId="{E9A9FD17-4AB7-4AD2-A7A2-66FE548F95F6}" destId="{BE41FB3D-6AAF-4E1F-B51C-9E2A58E4501C}" srcOrd="0" destOrd="0" presId="urn:microsoft.com/office/officeart/2005/8/layout/list1"/>
    <dgm:cxn modelId="{D53F2269-31A3-48A3-B667-FBED05B22081}" srcId="{D7C6BF4E-8257-4BBD-8EB4-23905EDCEE9B}" destId="{15645106-3820-4800-B0A6-07DF15DC08DF}" srcOrd="2" destOrd="0" parTransId="{40CE242A-D4F8-468D-B7EB-E12EF8050A6B}" sibTransId="{52B26E02-7A00-4961-9CBF-67090016C1C8}"/>
    <dgm:cxn modelId="{BA446657-9129-4035-91FF-FFBC6680550E}" type="presOf" srcId="{5FB2DF8D-12E4-4BAB-9B5B-E7C0AD966DA8}" destId="{A62858B1-629F-4BAC-89B3-8DCA643B32AB}" srcOrd="1" destOrd="0" presId="urn:microsoft.com/office/officeart/2005/8/layout/list1"/>
    <dgm:cxn modelId="{57E7DD78-96C5-4C8D-9EA5-4D9EA6F9F2B8}" srcId="{D7C6BF4E-8257-4BBD-8EB4-23905EDCEE9B}" destId="{CC5B6110-BA3E-456F-9AC8-E8C0718C61EF}" srcOrd="0" destOrd="0" parTransId="{9E13416E-FFDF-427D-BF74-48D338ABF926}" sibTransId="{1BB04E65-FF77-4C3C-8B7A-F82E7481A345}"/>
    <dgm:cxn modelId="{943EF486-F98D-4ACC-B5DA-A17AC2F4D112}" srcId="{D7C6BF4E-8257-4BBD-8EB4-23905EDCEE9B}" destId="{E9A9FD17-4AB7-4AD2-A7A2-66FE548F95F6}" srcOrd="3" destOrd="0" parTransId="{433F76BE-0872-44E4-B944-92A18F3CFA0C}" sibTransId="{C9DBFB1A-2006-4B73-BB86-4A8C98198D6D}"/>
    <dgm:cxn modelId="{01E78588-4572-4812-BC32-7424BAC8765E}" type="presOf" srcId="{903111F9-A389-4E9C-A7BB-0C46D78FE564}" destId="{2DB61870-04BA-4B38-A05E-80EB2BAC8738}" srcOrd="0" destOrd="0" presId="urn:microsoft.com/office/officeart/2005/8/layout/list1"/>
    <dgm:cxn modelId="{A5BFE1B4-1A68-4F0A-BBE5-7C1001C57008}" type="presOf" srcId="{D7C6BF4E-8257-4BBD-8EB4-23905EDCEE9B}" destId="{29408B2F-3509-4868-8165-0078AEBE4505}" srcOrd="0" destOrd="0" presId="urn:microsoft.com/office/officeart/2005/8/layout/list1"/>
    <dgm:cxn modelId="{803A37C3-CBE7-49E9-87D8-9D8528548DD2}" type="presOf" srcId="{15645106-3820-4800-B0A6-07DF15DC08DF}" destId="{A1CE0F4E-CE51-4B30-AE1D-6C08FF7A82A4}" srcOrd="1" destOrd="0" presId="urn:microsoft.com/office/officeart/2005/8/layout/list1"/>
    <dgm:cxn modelId="{6BD15EC5-6D13-4407-8E29-CDD5AD2585F9}" srcId="{D7C6BF4E-8257-4BBD-8EB4-23905EDCEE9B}" destId="{5FB2DF8D-12E4-4BAB-9B5B-E7C0AD966DA8}" srcOrd="1" destOrd="0" parTransId="{D186C28B-1B7E-4551-AD6E-BAD12D810451}" sibTransId="{36E122F5-4EC0-46F5-9345-FDF51B0898B7}"/>
    <dgm:cxn modelId="{C48E4BD0-42D7-4AEB-A421-34F2F558E35F}" type="presOf" srcId="{CC5B6110-BA3E-456F-9AC8-E8C0718C61EF}" destId="{0F5D289F-79EF-4D7F-9A22-3F8B98273BBB}" srcOrd="1" destOrd="0" presId="urn:microsoft.com/office/officeart/2005/8/layout/list1"/>
    <dgm:cxn modelId="{2BA3C5D5-8F56-4889-9DC8-C790C0533319}" type="presOf" srcId="{903111F9-A389-4E9C-A7BB-0C46D78FE564}" destId="{E3A89F92-EBFE-4E76-B9A7-DBE308D3FD5D}" srcOrd="1" destOrd="0" presId="urn:microsoft.com/office/officeart/2005/8/layout/list1"/>
    <dgm:cxn modelId="{665CFBE2-BB33-47A7-8183-E86B3FBAAC52}" type="presOf" srcId="{CC5B6110-BA3E-456F-9AC8-E8C0718C61EF}" destId="{1B720DA1-A74E-44EB-AFA0-67CDAB9B7C70}" srcOrd="0" destOrd="0" presId="urn:microsoft.com/office/officeart/2005/8/layout/list1"/>
    <dgm:cxn modelId="{B59C6C10-0278-457D-B556-72D4848B9574}" type="presParOf" srcId="{29408B2F-3509-4868-8165-0078AEBE4505}" destId="{89910D07-8D5E-4A15-A32F-FE2F8D92B01F}" srcOrd="0" destOrd="0" presId="urn:microsoft.com/office/officeart/2005/8/layout/list1"/>
    <dgm:cxn modelId="{7FEBB268-A7A7-4B52-BAD7-24CA826F3729}" type="presParOf" srcId="{89910D07-8D5E-4A15-A32F-FE2F8D92B01F}" destId="{1B720DA1-A74E-44EB-AFA0-67CDAB9B7C70}" srcOrd="0" destOrd="0" presId="urn:microsoft.com/office/officeart/2005/8/layout/list1"/>
    <dgm:cxn modelId="{26420574-E056-47ED-8F56-A5DE429334D6}" type="presParOf" srcId="{89910D07-8D5E-4A15-A32F-FE2F8D92B01F}" destId="{0F5D289F-79EF-4D7F-9A22-3F8B98273BBB}" srcOrd="1" destOrd="0" presId="urn:microsoft.com/office/officeart/2005/8/layout/list1"/>
    <dgm:cxn modelId="{7979C95C-6D72-424B-A19B-FA004984DCDA}" type="presParOf" srcId="{29408B2F-3509-4868-8165-0078AEBE4505}" destId="{6E7C8666-6489-4F53-AEC2-A5032F9F9593}" srcOrd="1" destOrd="0" presId="urn:microsoft.com/office/officeart/2005/8/layout/list1"/>
    <dgm:cxn modelId="{DC21B112-A4F0-4F1E-89F3-1CECD539034E}" type="presParOf" srcId="{29408B2F-3509-4868-8165-0078AEBE4505}" destId="{FC0D985A-FDD7-4729-A2C6-121BC28A27CE}" srcOrd="2" destOrd="0" presId="urn:microsoft.com/office/officeart/2005/8/layout/list1"/>
    <dgm:cxn modelId="{E109412C-C010-4725-8A2F-081869C13555}" type="presParOf" srcId="{29408B2F-3509-4868-8165-0078AEBE4505}" destId="{F56EC5B9-4926-4767-B6D2-8002DEB7246A}" srcOrd="3" destOrd="0" presId="urn:microsoft.com/office/officeart/2005/8/layout/list1"/>
    <dgm:cxn modelId="{0A88B873-162F-4840-BE82-32F294666E83}" type="presParOf" srcId="{29408B2F-3509-4868-8165-0078AEBE4505}" destId="{91902F75-A94F-4008-9162-6E26BD568C14}" srcOrd="4" destOrd="0" presId="urn:microsoft.com/office/officeart/2005/8/layout/list1"/>
    <dgm:cxn modelId="{F2F3229B-D047-468E-A6FB-A6F3CB745A72}" type="presParOf" srcId="{91902F75-A94F-4008-9162-6E26BD568C14}" destId="{ECD0C505-5EDC-4959-B621-EFB0570DA838}" srcOrd="0" destOrd="0" presId="urn:microsoft.com/office/officeart/2005/8/layout/list1"/>
    <dgm:cxn modelId="{6689E5E3-BEC6-4AD8-98F6-CFA1DB3E772F}" type="presParOf" srcId="{91902F75-A94F-4008-9162-6E26BD568C14}" destId="{A62858B1-629F-4BAC-89B3-8DCA643B32AB}" srcOrd="1" destOrd="0" presId="urn:microsoft.com/office/officeart/2005/8/layout/list1"/>
    <dgm:cxn modelId="{5FF57AB3-0DDB-4EE6-835B-2A298EA92ABD}" type="presParOf" srcId="{29408B2F-3509-4868-8165-0078AEBE4505}" destId="{634AB975-DF82-4182-8F77-652BF3546A1B}" srcOrd="5" destOrd="0" presId="urn:microsoft.com/office/officeart/2005/8/layout/list1"/>
    <dgm:cxn modelId="{59A2864F-2183-450C-A22D-C4AA9269ABDE}" type="presParOf" srcId="{29408B2F-3509-4868-8165-0078AEBE4505}" destId="{9823FF76-5FD7-406D-BC31-037205EA58D6}" srcOrd="6" destOrd="0" presId="urn:microsoft.com/office/officeart/2005/8/layout/list1"/>
    <dgm:cxn modelId="{8C004CC3-89C2-4767-8E25-F7BF6B8C2B4B}" type="presParOf" srcId="{29408B2F-3509-4868-8165-0078AEBE4505}" destId="{4E1F9DB8-C9C7-40E3-842A-6EDAC8C7A96D}" srcOrd="7" destOrd="0" presId="urn:microsoft.com/office/officeart/2005/8/layout/list1"/>
    <dgm:cxn modelId="{EC0E74A1-C5C2-4112-B90A-3E6184D1C5FC}" type="presParOf" srcId="{29408B2F-3509-4868-8165-0078AEBE4505}" destId="{04A5C410-3456-4401-9EDA-92F06D744452}" srcOrd="8" destOrd="0" presId="urn:microsoft.com/office/officeart/2005/8/layout/list1"/>
    <dgm:cxn modelId="{2F2F6BCC-D0D3-4559-8F87-BEE67E6A1407}" type="presParOf" srcId="{04A5C410-3456-4401-9EDA-92F06D744452}" destId="{78AF2D0B-4E54-4E34-A02B-D9B0B0822E08}" srcOrd="0" destOrd="0" presId="urn:microsoft.com/office/officeart/2005/8/layout/list1"/>
    <dgm:cxn modelId="{18CC6AE4-C136-40BD-BC36-F100DE7CF364}" type="presParOf" srcId="{04A5C410-3456-4401-9EDA-92F06D744452}" destId="{A1CE0F4E-CE51-4B30-AE1D-6C08FF7A82A4}" srcOrd="1" destOrd="0" presId="urn:microsoft.com/office/officeart/2005/8/layout/list1"/>
    <dgm:cxn modelId="{13CA767E-DB4C-416C-AC44-9F3E1CEC1FBA}" type="presParOf" srcId="{29408B2F-3509-4868-8165-0078AEBE4505}" destId="{B735B453-3F59-4A9E-97FF-B60CE7E1B5B8}" srcOrd="9" destOrd="0" presId="urn:microsoft.com/office/officeart/2005/8/layout/list1"/>
    <dgm:cxn modelId="{E2713B3A-F3C8-42B5-92C6-3E1283C46789}" type="presParOf" srcId="{29408B2F-3509-4868-8165-0078AEBE4505}" destId="{9581AAFF-CE4C-44B3-A819-8AB974FBE392}" srcOrd="10" destOrd="0" presId="urn:microsoft.com/office/officeart/2005/8/layout/list1"/>
    <dgm:cxn modelId="{E61E7332-51F7-4416-89A6-27074CBAE4AE}" type="presParOf" srcId="{29408B2F-3509-4868-8165-0078AEBE4505}" destId="{32BE7B92-0841-4EF6-B1C4-A78AEA7765E9}" srcOrd="11" destOrd="0" presId="urn:microsoft.com/office/officeart/2005/8/layout/list1"/>
    <dgm:cxn modelId="{423963D3-4490-4D77-ADE3-9390C434CFB5}" type="presParOf" srcId="{29408B2F-3509-4868-8165-0078AEBE4505}" destId="{9BB54314-842D-413B-955C-63434C81FBB6}" srcOrd="12" destOrd="0" presId="urn:microsoft.com/office/officeart/2005/8/layout/list1"/>
    <dgm:cxn modelId="{565C34CD-0144-444B-BFD0-6B8078F2C8AC}" type="presParOf" srcId="{9BB54314-842D-413B-955C-63434C81FBB6}" destId="{BE41FB3D-6AAF-4E1F-B51C-9E2A58E4501C}" srcOrd="0" destOrd="0" presId="urn:microsoft.com/office/officeart/2005/8/layout/list1"/>
    <dgm:cxn modelId="{83CB41D3-543C-4728-AD40-4907C155B2DE}" type="presParOf" srcId="{9BB54314-842D-413B-955C-63434C81FBB6}" destId="{5FE9D7D0-1FEB-40E1-B7F7-84E269A8F9E9}" srcOrd="1" destOrd="0" presId="urn:microsoft.com/office/officeart/2005/8/layout/list1"/>
    <dgm:cxn modelId="{CB044774-3002-4343-B146-25A7C2B85301}" type="presParOf" srcId="{29408B2F-3509-4868-8165-0078AEBE4505}" destId="{CB35F684-92A3-497B-8CF7-D186ADBA569F}" srcOrd="13" destOrd="0" presId="urn:microsoft.com/office/officeart/2005/8/layout/list1"/>
    <dgm:cxn modelId="{33F3EC98-D56E-4162-AD49-15D114FE5362}" type="presParOf" srcId="{29408B2F-3509-4868-8165-0078AEBE4505}" destId="{ABC3074D-36DC-4721-9422-FC30C9FC0C54}" srcOrd="14" destOrd="0" presId="urn:microsoft.com/office/officeart/2005/8/layout/list1"/>
    <dgm:cxn modelId="{5B7D2EEF-A17C-4DE5-9494-83D753D20D4C}" type="presParOf" srcId="{29408B2F-3509-4868-8165-0078AEBE4505}" destId="{9C072620-65CE-4205-BF31-1CCC8BD10D73}" srcOrd="15" destOrd="0" presId="urn:microsoft.com/office/officeart/2005/8/layout/list1"/>
    <dgm:cxn modelId="{FB3C52B4-8717-49F1-956D-4CF60CD3BBA6}" type="presParOf" srcId="{29408B2F-3509-4868-8165-0078AEBE4505}" destId="{33C72B1A-3CE1-495C-BFB5-FB91CF57BECB}" srcOrd="16" destOrd="0" presId="urn:microsoft.com/office/officeart/2005/8/layout/list1"/>
    <dgm:cxn modelId="{7FE44480-7B5C-4ECB-AA1A-6E6551336BB8}" type="presParOf" srcId="{33C72B1A-3CE1-495C-BFB5-FB91CF57BECB}" destId="{2DB61870-04BA-4B38-A05E-80EB2BAC8738}" srcOrd="0" destOrd="0" presId="urn:microsoft.com/office/officeart/2005/8/layout/list1"/>
    <dgm:cxn modelId="{5BCA44B2-A76E-4054-AA57-AD2F885AF769}" type="presParOf" srcId="{33C72B1A-3CE1-495C-BFB5-FB91CF57BECB}" destId="{E3A89F92-EBFE-4E76-B9A7-DBE308D3FD5D}" srcOrd="1" destOrd="0" presId="urn:microsoft.com/office/officeart/2005/8/layout/list1"/>
    <dgm:cxn modelId="{5DF27B11-C7AD-4A79-A37E-B1F0E8CD48CF}" type="presParOf" srcId="{29408B2F-3509-4868-8165-0078AEBE4505}" destId="{FE2F63F9-F705-4A35-BDD6-8DDC865DD5F4}" srcOrd="17" destOrd="0" presId="urn:microsoft.com/office/officeart/2005/8/layout/list1"/>
    <dgm:cxn modelId="{94B5EF54-7294-47D4-ABBD-9340D6969C98}" type="presParOf" srcId="{29408B2F-3509-4868-8165-0078AEBE4505}" destId="{E500683E-CCB7-4947-BB32-FF2C7809C51B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45774B-EB14-4171-9830-D33FFE72A9A9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3B43F65-263B-4FF7-8E76-3D66230687BB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just"/>
          <a:r>
            <a:rPr lang="en-US" sz="2800" dirty="0"/>
            <a:t>To ensure its ability to </a:t>
          </a:r>
          <a:r>
            <a:rPr lang="en-US" sz="2800" b="1" dirty="0">
              <a:solidFill>
                <a:srgbClr val="FFFF00"/>
              </a:solidFill>
            </a:rPr>
            <a:t>consistently</a:t>
          </a:r>
          <a:r>
            <a:rPr lang="en-US" sz="2800" dirty="0"/>
            <a:t> provide services that meet the organization’s </a:t>
          </a:r>
          <a:r>
            <a:rPr lang="en-US" sz="2800" b="1" dirty="0">
              <a:solidFill>
                <a:srgbClr val="FFFF00"/>
              </a:solidFill>
            </a:rPr>
            <a:t>objectives, legal requirements </a:t>
          </a:r>
          <a:r>
            <a:rPr lang="en-US" sz="2800" dirty="0"/>
            <a:t>and interested parties’ </a:t>
          </a:r>
          <a:r>
            <a:rPr lang="en-IN" sz="2800" dirty="0"/>
            <a:t>expectations.</a:t>
          </a:r>
          <a:endParaRPr lang="en-US" sz="2800" dirty="0"/>
        </a:p>
      </dgm:t>
    </dgm:pt>
    <dgm:pt modelId="{EF5828B6-319B-4422-BE5B-A3F61588D4CC}" type="parTrans" cxnId="{93628F7A-EA71-4CB8-B75F-A6195399FF8D}">
      <dgm:prSet/>
      <dgm:spPr/>
      <dgm:t>
        <a:bodyPr/>
        <a:lstStyle/>
        <a:p>
          <a:endParaRPr lang="en-US"/>
        </a:p>
      </dgm:t>
    </dgm:pt>
    <dgm:pt modelId="{11918202-6E3D-4102-A710-D299BE56E12D}" type="sibTrans" cxnId="{93628F7A-EA71-4CB8-B75F-A6195399FF8D}">
      <dgm:prSet/>
      <dgm:spPr/>
      <dgm:t>
        <a:bodyPr/>
        <a:lstStyle/>
        <a:p>
          <a:endParaRPr lang="en-US"/>
        </a:p>
      </dgm:t>
    </dgm:pt>
    <dgm:pt modelId="{67DA04D2-3F36-4DE2-B199-B334664970C8}">
      <dgm:prSet phldrT="[Text]" custT="1"/>
      <dgm:spPr/>
      <dgm:t>
        <a:bodyPr/>
        <a:lstStyle/>
        <a:p>
          <a:pPr algn="just"/>
          <a:r>
            <a:rPr lang="en-US" sz="2800" dirty="0"/>
            <a:t>To facilitate </a:t>
          </a:r>
          <a:r>
            <a:rPr lang="en-US" sz="2800" b="1" dirty="0">
              <a:solidFill>
                <a:srgbClr val="FFFF00"/>
              </a:solidFill>
            </a:rPr>
            <a:t>continual improvement </a:t>
          </a:r>
          <a:r>
            <a:rPr lang="en-US" sz="2800" dirty="0"/>
            <a:t>and provide a sound basis for sustainable development to comply with statutory and regulatory </a:t>
          </a:r>
          <a:r>
            <a:rPr lang="en-IN" sz="2800" dirty="0"/>
            <a:t>requirements.</a:t>
          </a:r>
          <a:endParaRPr lang="en-US" sz="2800" dirty="0"/>
        </a:p>
      </dgm:t>
    </dgm:pt>
    <dgm:pt modelId="{416F0D61-7153-42DF-91E2-688A2529FD77}" type="parTrans" cxnId="{2CA96016-87DB-4B78-AB9D-0F71E3DF1229}">
      <dgm:prSet/>
      <dgm:spPr/>
      <dgm:t>
        <a:bodyPr/>
        <a:lstStyle/>
        <a:p>
          <a:endParaRPr lang="en-US"/>
        </a:p>
      </dgm:t>
    </dgm:pt>
    <dgm:pt modelId="{43D18B69-9CB1-48C8-AAAD-43DB1220ABC2}" type="sibTrans" cxnId="{2CA96016-87DB-4B78-AB9D-0F71E3DF1229}">
      <dgm:prSet/>
      <dgm:spPr/>
      <dgm:t>
        <a:bodyPr/>
        <a:lstStyle/>
        <a:p>
          <a:endParaRPr lang="en-US"/>
        </a:p>
      </dgm:t>
    </dgm:pt>
    <dgm:pt modelId="{E4FEA6E9-193E-44CE-AA0E-B6206ED0666D}" type="pres">
      <dgm:prSet presAssocID="{AB45774B-EB14-4171-9830-D33FFE72A9A9}" presName="linear" presStyleCnt="0">
        <dgm:presLayoutVars>
          <dgm:animLvl val="lvl"/>
          <dgm:resizeHandles val="exact"/>
        </dgm:presLayoutVars>
      </dgm:prSet>
      <dgm:spPr/>
    </dgm:pt>
    <dgm:pt modelId="{708BD784-090A-4305-BF5C-A49A52D81347}" type="pres">
      <dgm:prSet presAssocID="{43B43F65-263B-4FF7-8E76-3D66230687B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5970D9E-72F1-4C3F-9E71-E008CB350083}" type="pres">
      <dgm:prSet presAssocID="{11918202-6E3D-4102-A710-D299BE56E12D}" presName="spacer" presStyleCnt="0"/>
      <dgm:spPr/>
    </dgm:pt>
    <dgm:pt modelId="{14F38E83-E517-4802-B99D-21C05D28DD3C}" type="pres">
      <dgm:prSet presAssocID="{67DA04D2-3F36-4DE2-B199-B334664970C8}" presName="parentText" presStyleLbl="node1" presStyleIdx="1" presStyleCnt="2" custScaleY="127426" custLinFactY="51704" custLinFactNeighborX="65738" custLinFactNeighborY="100000">
        <dgm:presLayoutVars>
          <dgm:chMax val="0"/>
          <dgm:bulletEnabled val="1"/>
        </dgm:presLayoutVars>
      </dgm:prSet>
      <dgm:spPr/>
    </dgm:pt>
  </dgm:ptLst>
  <dgm:cxnLst>
    <dgm:cxn modelId="{2CA96016-87DB-4B78-AB9D-0F71E3DF1229}" srcId="{AB45774B-EB14-4171-9830-D33FFE72A9A9}" destId="{67DA04D2-3F36-4DE2-B199-B334664970C8}" srcOrd="1" destOrd="0" parTransId="{416F0D61-7153-42DF-91E2-688A2529FD77}" sibTransId="{43D18B69-9CB1-48C8-AAAD-43DB1220ABC2}"/>
    <dgm:cxn modelId="{51EED33A-3A6E-4F44-B940-5A28B323A271}" type="presOf" srcId="{67DA04D2-3F36-4DE2-B199-B334664970C8}" destId="{14F38E83-E517-4802-B99D-21C05D28DD3C}" srcOrd="0" destOrd="0" presId="urn:microsoft.com/office/officeart/2005/8/layout/vList2"/>
    <dgm:cxn modelId="{6B744E70-3FDE-4259-81AA-8C9872FD5D68}" type="presOf" srcId="{AB45774B-EB14-4171-9830-D33FFE72A9A9}" destId="{E4FEA6E9-193E-44CE-AA0E-B6206ED0666D}" srcOrd="0" destOrd="0" presId="urn:microsoft.com/office/officeart/2005/8/layout/vList2"/>
    <dgm:cxn modelId="{93628F7A-EA71-4CB8-B75F-A6195399FF8D}" srcId="{AB45774B-EB14-4171-9830-D33FFE72A9A9}" destId="{43B43F65-263B-4FF7-8E76-3D66230687BB}" srcOrd="0" destOrd="0" parTransId="{EF5828B6-319B-4422-BE5B-A3F61588D4CC}" sibTransId="{11918202-6E3D-4102-A710-D299BE56E12D}"/>
    <dgm:cxn modelId="{3ACD32C2-7A71-468F-A98B-15880BBAD7F1}" type="presOf" srcId="{43B43F65-263B-4FF7-8E76-3D66230687BB}" destId="{708BD784-090A-4305-BF5C-A49A52D81347}" srcOrd="0" destOrd="0" presId="urn:microsoft.com/office/officeart/2005/8/layout/vList2"/>
    <dgm:cxn modelId="{38EB64D0-973B-4440-B21D-6262C3BF0AE4}" type="presParOf" srcId="{E4FEA6E9-193E-44CE-AA0E-B6206ED0666D}" destId="{708BD784-090A-4305-BF5C-A49A52D81347}" srcOrd="0" destOrd="0" presId="urn:microsoft.com/office/officeart/2005/8/layout/vList2"/>
    <dgm:cxn modelId="{EA2CB235-469E-4F11-AFCB-01DF9698BE1B}" type="presParOf" srcId="{E4FEA6E9-193E-44CE-AA0E-B6206ED0666D}" destId="{75970D9E-72F1-4C3F-9E71-E008CB350083}" srcOrd="1" destOrd="0" presId="urn:microsoft.com/office/officeart/2005/8/layout/vList2"/>
    <dgm:cxn modelId="{9A1E6B8C-04EB-447A-A2A3-094AAEA0D391}" type="presParOf" srcId="{E4FEA6E9-193E-44CE-AA0E-B6206ED0666D}" destId="{14F38E83-E517-4802-B99D-21C05D28DD3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D4519C-F882-454D-AC93-C21755BE0B42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FD78FF3-291F-42CA-B3EF-1C2CA00ADA46}">
      <dgm:prSet phldrT="[Text]"/>
      <dgm:spPr/>
      <dgm:t>
        <a:bodyPr/>
        <a:lstStyle/>
        <a:p>
          <a:r>
            <a:rPr lang="en-US" dirty="0"/>
            <a:t>Clear Define legal basis</a:t>
          </a:r>
        </a:p>
      </dgm:t>
    </dgm:pt>
    <dgm:pt modelId="{4BAA83AB-3795-41F6-A420-28CC167C972D}" type="parTrans" cxnId="{D1B133AC-EB0F-4C5A-9782-1725A25B1510}">
      <dgm:prSet/>
      <dgm:spPr/>
      <dgm:t>
        <a:bodyPr/>
        <a:lstStyle/>
        <a:p>
          <a:endParaRPr lang="en-US"/>
        </a:p>
      </dgm:t>
    </dgm:pt>
    <dgm:pt modelId="{E64D712F-FCC6-4476-9E56-A7E8E165B1A8}" type="sibTrans" cxnId="{D1B133AC-EB0F-4C5A-9782-1725A25B1510}">
      <dgm:prSet/>
      <dgm:spPr/>
      <dgm:t>
        <a:bodyPr/>
        <a:lstStyle/>
        <a:p>
          <a:endParaRPr lang="en-US"/>
        </a:p>
      </dgm:t>
    </dgm:pt>
    <dgm:pt modelId="{EC41C275-35D7-463B-8A44-8F1AD8AB9E2D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2000" dirty="0"/>
            <a:t>establishment of Inspectorate and its Mandate</a:t>
          </a:r>
        </a:p>
      </dgm:t>
    </dgm:pt>
    <dgm:pt modelId="{5B0E7D5B-040C-45F4-8803-0C0912AECA8E}" type="parTrans" cxnId="{9869E5AE-C34F-4A81-8B07-AB1B7A894FC3}">
      <dgm:prSet/>
      <dgm:spPr/>
      <dgm:t>
        <a:bodyPr/>
        <a:lstStyle/>
        <a:p>
          <a:endParaRPr lang="en-US"/>
        </a:p>
      </dgm:t>
    </dgm:pt>
    <dgm:pt modelId="{8DC74CD8-03A2-4E05-B57A-B57A57432C2A}" type="sibTrans" cxnId="{9869E5AE-C34F-4A81-8B07-AB1B7A894FC3}">
      <dgm:prSet/>
      <dgm:spPr/>
      <dgm:t>
        <a:bodyPr/>
        <a:lstStyle/>
        <a:p>
          <a:endParaRPr lang="en-US"/>
        </a:p>
      </dgm:t>
    </dgm:pt>
    <dgm:pt modelId="{77D0EFA0-B164-4115-B83E-0815B81E7797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sz="2000" dirty="0"/>
            <a:t>statutory and regulatory responsibilities and functions</a:t>
          </a:r>
        </a:p>
      </dgm:t>
    </dgm:pt>
    <dgm:pt modelId="{BECF553E-72A6-44BE-B79D-07F9E6354B46}" type="parTrans" cxnId="{3C2934C8-CF32-4879-85D4-D21EFE144049}">
      <dgm:prSet/>
      <dgm:spPr/>
      <dgm:t>
        <a:bodyPr/>
        <a:lstStyle/>
        <a:p>
          <a:endParaRPr lang="en-US"/>
        </a:p>
      </dgm:t>
    </dgm:pt>
    <dgm:pt modelId="{99E75C26-67E4-4837-B71B-F3602BB019CF}" type="sibTrans" cxnId="{3C2934C8-CF32-4879-85D4-D21EFE144049}">
      <dgm:prSet/>
      <dgm:spPr/>
      <dgm:t>
        <a:bodyPr/>
        <a:lstStyle/>
        <a:p>
          <a:endParaRPr lang="en-US"/>
        </a:p>
      </dgm:t>
    </dgm:pt>
    <dgm:pt modelId="{6335464A-1AD3-42BA-96C1-F32D83C5D168}">
      <dgm:prSet phldrT="[Text]"/>
      <dgm:spPr/>
      <dgm:t>
        <a:bodyPr/>
        <a:lstStyle/>
        <a:p>
          <a:r>
            <a:rPr lang="en-US" dirty="0"/>
            <a:t>The inspectorate should determine</a:t>
          </a:r>
        </a:p>
      </dgm:t>
    </dgm:pt>
    <dgm:pt modelId="{C18616BC-D8E3-4E54-8E82-B119E12F83AF}" type="parTrans" cxnId="{F1B9C1C0-E7F1-42BE-BDBF-EF1BDB533479}">
      <dgm:prSet/>
      <dgm:spPr/>
      <dgm:t>
        <a:bodyPr/>
        <a:lstStyle/>
        <a:p>
          <a:endParaRPr lang="en-US"/>
        </a:p>
      </dgm:t>
    </dgm:pt>
    <dgm:pt modelId="{979F8E0C-F1B3-4508-A878-2CD4243FC9C4}" type="sibTrans" cxnId="{F1B9C1C0-E7F1-42BE-BDBF-EF1BDB533479}">
      <dgm:prSet/>
      <dgm:spPr/>
      <dgm:t>
        <a:bodyPr/>
        <a:lstStyle/>
        <a:p>
          <a:endParaRPr lang="en-US"/>
        </a:p>
      </dgm:t>
    </dgm:pt>
    <dgm:pt modelId="{E26A0C36-A9D0-4CF5-9BFA-9E801C6140BD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400" dirty="0"/>
            <a:t>Scope and Strategic direction</a:t>
          </a:r>
        </a:p>
      </dgm:t>
    </dgm:pt>
    <dgm:pt modelId="{B92A5A7E-FB97-4F36-AC28-1D567348D538}" type="parTrans" cxnId="{AAD3FB5F-17FF-4389-9D50-784F058E0484}">
      <dgm:prSet/>
      <dgm:spPr/>
      <dgm:t>
        <a:bodyPr/>
        <a:lstStyle/>
        <a:p>
          <a:endParaRPr lang="en-US"/>
        </a:p>
      </dgm:t>
    </dgm:pt>
    <dgm:pt modelId="{BAC7C65B-28FA-4F01-89E1-8EC32C217FBC}" type="sibTrans" cxnId="{AAD3FB5F-17FF-4389-9D50-784F058E0484}">
      <dgm:prSet/>
      <dgm:spPr/>
      <dgm:t>
        <a:bodyPr/>
        <a:lstStyle/>
        <a:p>
          <a:endParaRPr lang="en-US"/>
        </a:p>
      </dgm:t>
    </dgm:pt>
    <dgm:pt modelId="{46D59B10-1F89-470A-85FC-8EE7AD11B495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400" dirty="0"/>
            <a:t>to achieve the intended objectives</a:t>
          </a:r>
        </a:p>
      </dgm:t>
    </dgm:pt>
    <dgm:pt modelId="{9E564205-86E8-4B80-BC7C-6F7E9E823AA3}" type="parTrans" cxnId="{D4CB8628-CCE4-4C96-ADA1-8D0FCD812FF1}">
      <dgm:prSet/>
      <dgm:spPr/>
      <dgm:t>
        <a:bodyPr/>
        <a:lstStyle/>
        <a:p>
          <a:endParaRPr lang="en-US"/>
        </a:p>
      </dgm:t>
    </dgm:pt>
    <dgm:pt modelId="{26213ADF-0B46-4B75-9B1B-5012CC0BC271}" type="sibTrans" cxnId="{D4CB8628-CCE4-4C96-ADA1-8D0FCD812FF1}">
      <dgm:prSet/>
      <dgm:spPr/>
      <dgm:t>
        <a:bodyPr/>
        <a:lstStyle/>
        <a:p>
          <a:endParaRPr lang="en-US"/>
        </a:p>
      </dgm:t>
    </dgm:pt>
    <dgm:pt modelId="{5D9663CF-4E7D-40AF-A4BE-8BC0AD479B5F}">
      <dgm:prSet phldrT="[Text]"/>
      <dgm:spPr/>
      <dgm:t>
        <a:bodyPr/>
        <a:lstStyle/>
        <a:p>
          <a:r>
            <a:rPr lang="en-US" dirty="0"/>
            <a:t>Structure and operation of the inspectorate</a:t>
          </a:r>
        </a:p>
      </dgm:t>
    </dgm:pt>
    <dgm:pt modelId="{119DE673-1DA8-4628-A8E1-6BE4F7653893}" type="parTrans" cxnId="{780ECF7A-56A5-4F0D-9E85-3F6D79F930E0}">
      <dgm:prSet/>
      <dgm:spPr/>
      <dgm:t>
        <a:bodyPr/>
        <a:lstStyle/>
        <a:p>
          <a:endParaRPr lang="en-US"/>
        </a:p>
      </dgm:t>
    </dgm:pt>
    <dgm:pt modelId="{51BB7925-1C3F-4898-BAE7-93C28A5F2325}" type="sibTrans" cxnId="{780ECF7A-56A5-4F0D-9E85-3F6D79F930E0}">
      <dgm:prSet/>
      <dgm:spPr/>
      <dgm:t>
        <a:bodyPr/>
        <a:lstStyle/>
        <a:p>
          <a:endParaRPr lang="en-US"/>
        </a:p>
      </dgm:t>
    </dgm:pt>
    <dgm:pt modelId="{C934CD19-7C99-4BD2-B4C9-7151BC129E30}">
      <dgm:prSet phldrT="[Text]" custT="1"/>
      <dgm:spPr/>
      <dgm:t>
        <a:bodyPr/>
        <a:lstStyle/>
        <a:p>
          <a:r>
            <a:rPr lang="en-US" sz="2000" dirty="0"/>
            <a:t>impartiality and independence are safeguarded</a:t>
          </a:r>
        </a:p>
      </dgm:t>
    </dgm:pt>
    <dgm:pt modelId="{0F21C44A-DCC4-45CB-B928-576A599E1A20}" type="parTrans" cxnId="{EDE0B0E7-0C83-4631-ABF2-C44DDC89D434}">
      <dgm:prSet/>
      <dgm:spPr/>
      <dgm:t>
        <a:bodyPr/>
        <a:lstStyle/>
        <a:p>
          <a:endParaRPr lang="en-US"/>
        </a:p>
      </dgm:t>
    </dgm:pt>
    <dgm:pt modelId="{C760FCD6-0469-4E4E-A4B5-B6F6E7C1567B}" type="sibTrans" cxnId="{EDE0B0E7-0C83-4631-ABF2-C44DDC89D434}">
      <dgm:prSet/>
      <dgm:spPr/>
      <dgm:t>
        <a:bodyPr/>
        <a:lstStyle/>
        <a:p>
          <a:endParaRPr lang="en-US"/>
        </a:p>
      </dgm:t>
    </dgm:pt>
    <dgm:pt modelId="{06FE36BB-E103-4A2D-974A-9234E2DAF1B1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1400" dirty="0"/>
            <a:t>deontology,</a:t>
          </a:r>
        </a:p>
        <a:p>
          <a:r>
            <a:rPr lang="en-US" sz="1400" dirty="0"/>
            <a:t>confidentiality, ethics and conflicts of interest should be obeyed</a:t>
          </a:r>
          <a:r>
            <a:rPr lang="en-US" sz="1500" dirty="0"/>
            <a:t>.</a:t>
          </a:r>
        </a:p>
      </dgm:t>
    </dgm:pt>
    <dgm:pt modelId="{29601FA3-DB52-4F6C-B10D-52BD0D681A66}" type="parTrans" cxnId="{2DEB3BEA-61E6-4004-9903-003A5296C80B}">
      <dgm:prSet/>
      <dgm:spPr/>
      <dgm:t>
        <a:bodyPr/>
        <a:lstStyle/>
        <a:p>
          <a:endParaRPr lang="en-US"/>
        </a:p>
      </dgm:t>
    </dgm:pt>
    <dgm:pt modelId="{A506E1D1-9BF9-4002-8CBF-6D2B22560D9E}" type="sibTrans" cxnId="{2DEB3BEA-61E6-4004-9903-003A5296C80B}">
      <dgm:prSet/>
      <dgm:spPr/>
      <dgm:t>
        <a:bodyPr/>
        <a:lstStyle/>
        <a:p>
          <a:endParaRPr lang="en-US"/>
        </a:p>
      </dgm:t>
    </dgm:pt>
    <dgm:pt modelId="{EB7A92A6-8779-4235-B426-7A518E0BF6E0}">
      <dgm:prSet phldrT="[Text]"/>
      <dgm:spPr/>
      <dgm:t>
        <a:bodyPr/>
        <a:lstStyle/>
        <a:p>
          <a:r>
            <a:rPr lang="en-US" dirty="0"/>
            <a:t>Relationship of the inspectorate</a:t>
          </a:r>
        </a:p>
      </dgm:t>
    </dgm:pt>
    <dgm:pt modelId="{5A15BBCE-8F63-430E-B4BD-84A28D4B9E29}" type="parTrans" cxnId="{56D7EC9B-C779-4D6D-98F7-836099467E44}">
      <dgm:prSet/>
      <dgm:spPr/>
      <dgm:t>
        <a:bodyPr/>
        <a:lstStyle/>
        <a:p>
          <a:endParaRPr lang="en-US"/>
        </a:p>
      </dgm:t>
    </dgm:pt>
    <dgm:pt modelId="{93857A25-548B-42B1-9C9E-A35BAA7D9808}" type="sibTrans" cxnId="{56D7EC9B-C779-4D6D-98F7-836099467E44}">
      <dgm:prSet/>
      <dgm:spPr/>
      <dgm:t>
        <a:bodyPr/>
        <a:lstStyle/>
        <a:p>
          <a:endParaRPr lang="en-US"/>
        </a:p>
      </dgm:t>
    </dgm:pt>
    <dgm:pt modelId="{71D2B101-8A66-4AE3-ABA1-DD472698CDDD}" type="pres">
      <dgm:prSet presAssocID="{14D4519C-F882-454D-AC93-C21755BE0B42}" presName="theList" presStyleCnt="0">
        <dgm:presLayoutVars>
          <dgm:dir/>
          <dgm:animLvl val="lvl"/>
          <dgm:resizeHandles val="exact"/>
        </dgm:presLayoutVars>
      </dgm:prSet>
      <dgm:spPr/>
    </dgm:pt>
    <dgm:pt modelId="{A15AF1D2-C5D9-44AA-851A-95B071B2A186}" type="pres">
      <dgm:prSet presAssocID="{3FD78FF3-291F-42CA-B3EF-1C2CA00ADA46}" presName="compNode" presStyleCnt="0"/>
      <dgm:spPr/>
    </dgm:pt>
    <dgm:pt modelId="{9B37BD94-A8CB-4BBE-B464-D520D7F80D4F}" type="pres">
      <dgm:prSet presAssocID="{3FD78FF3-291F-42CA-B3EF-1C2CA00ADA46}" presName="aNode" presStyleLbl="bgShp" presStyleIdx="0" presStyleCnt="4"/>
      <dgm:spPr/>
    </dgm:pt>
    <dgm:pt modelId="{25F537C4-7302-445F-A9E1-2B310BF90A49}" type="pres">
      <dgm:prSet presAssocID="{3FD78FF3-291F-42CA-B3EF-1C2CA00ADA46}" presName="textNode" presStyleLbl="bgShp" presStyleIdx="0" presStyleCnt="4"/>
      <dgm:spPr/>
    </dgm:pt>
    <dgm:pt modelId="{331DB343-6866-4EB2-AF9E-337FC54B609F}" type="pres">
      <dgm:prSet presAssocID="{3FD78FF3-291F-42CA-B3EF-1C2CA00ADA46}" presName="compChildNode" presStyleCnt="0"/>
      <dgm:spPr/>
    </dgm:pt>
    <dgm:pt modelId="{07B5C0CE-C273-4385-ACF8-976D501BEFC2}" type="pres">
      <dgm:prSet presAssocID="{3FD78FF3-291F-42CA-B3EF-1C2CA00ADA46}" presName="theInnerList" presStyleCnt="0"/>
      <dgm:spPr/>
    </dgm:pt>
    <dgm:pt modelId="{5F6D6475-E5D4-4B50-B9A6-C5E03107ED59}" type="pres">
      <dgm:prSet presAssocID="{EC41C275-35D7-463B-8A44-8F1AD8AB9E2D}" presName="childNode" presStyleLbl="node1" presStyleIdx="0" presStyleCnt="6">
        <dgm:presLayoutVars>
          <dgm:bulletEnabled val="1"/>
        </dgm:presLayoutVars>
      </dgm:prSet>
      <dgm:spPr/>
    </dgm:pt>
    <dgm:pt modelId="{B08BE220-487D-49F5-ACBC-429C82E1A5CD}" type="pres">
      <dgm:prSet presAssocID="{EC41C275-35D7-463B-8A44-8F1AD8AB9E2D}" presName="aSpace2" presStyleCnt="0"/>
      <dgm:spPr/>
    </dgm:pt>
    <dgm:pt modelId="{507A2950-2434-4AED-80AC-7970D95B15DC}" type="pres">
      <dgm:prSet presAssocID="{77D0EFA0-B164-4115-B83E-0815B81E7797}" presName="childNode" presStyleLbl="node1" presStyleIdx="1" presStyleCnt="6" custScaleX="116802">
        <dgm:presLayoutVars>
          <dgm:bulletEnabled val="1"/>
        </dgm:presLayoutVars>
      </dgm:prSet>
      <dgm:spPr/>
    </dgm:pt>
    <dgm:pt modelId="{4C4D5FF1-CB9D-43BF-8EFF-5FB794BDF6A9}" type="pres">
      <dgm:prSet presAssocID="{3FD78FF3-291F-42CA-B3EF-1C2CA00ADA46}" presName="aSpace" presStyleCnt="0"/>
      <dgm:spPr/>
    </dgm:pt>
    <dgm:pt modelId="{6D23ED63-63FB-47B0-BFA2-62C0AFD8954D}" type="pres">
      <dgm:prSet presAssocID="{6335464A-1AD3-42BA-96C1-F32D83C5D168}" presName="compNode" presStyleCnt="0"/>
      <dgm:spPr/>
    </dgm:pt>
    <dgm:pt modelId="{1307AA99-21A4-4940-9C0D-CE45A7F4ACD2}" type="pres">
      <dgm:prSet presAssocID="{6335464A-1AD3-42BA-96C1-F32D83C5D168}" presName="aNode" presStyleLbl="bgShp" presStyleIdx="1" presStyleCnt="4" custLinFactNeighborX="2494" custLinFactNeighborY="855"/>
      <dgm:spPr/>
    </dgm:pt>
    <dgm:pt modelId="{D7CC536A-71FF-4DDF-A523-5707B31A57FD}" type="pres">
      <dgm:prSet presAssocID="{6335464A-1AD3-42BA-96C1-F32D83C5D168}" presName="textNode" presStyleLbl="bgShp" presStyleIdx="1" presStyleCnt="4"/>
      <dgm:spPr/>
    </dgm:pt>
    <dgm:pt modelId="{CA84E182-2581-4CF7-A02C-1B65E7AC348B}" type="pres">
      <dgm:prSet presAssocID="{6335464A-1AD3-42BA-96C1-F32D83C5D168}" presName="compChildNode" presStyleCnt="0"/>
      <dgm:spPr/>
    </dgm:pt>
    <dgm:pt modelId="{1CB21766-3CF9-4580-9129-5D3912F31646}" type="pres">
      <dgm:prSet presAssocID="{6335464A-1AD3-42BA-96C1-F32D83C5D168}" presName="theInnerList" presStyleCnt="0"/>
      <dgm:spPr/>
    </dgm:pt>
    <dgm:pt modelId="{A0DB7462-8FE4-46A0-944B-6F00429F66D5}" type="pres">
      <dgm:prSet presAssocID="{E26A0C36-A9D0-4CF5-9BFA-9E801C6140BD}" presName="childNode" presStyleLbl="node1" presStyleIdx="2" presStyleCnt="6">
        <dgm:presLayoutVars>
          <dgm:bulletEnabled val="1"/>
        </dgm:presLayoutVars>
      </dgm:prSet>
      <dgm:spPr/>
    </dgm:pt>
    <dgm:pt modelId="{1EBE8F1D-EF4F-4C33-AD24-EE945D8E0D43}" type="pres">
      <dgm:prSet presAssocID="{E26A0C36-A9D0-4CF5-9BFA-9E801C6140BD}" presName="aSpace2" presStyleCnt="0"/>
      <dgm:spPr/>
    </dgm:pt>
    <dgm:pt modelId="{C17CA027-222D-4BDC-B146-2895C5B1CF5A}" type="pres">
      <dgm:prSet presAssocID="{46D59B10-1F89-470A-85FC-8EE7AD11B495}" presName="childNode" presStyleLbl="node1" presStyleIdx="3" presStyleCnt="6">
        <dgm:presLayoutVars>
          <dgm:bulletEnabled val="1"/>
        </dgm:presLayoutVars>
      </dgm:prSet>
      <dgm:spPr/>
    </dgm:pt>
    <dgm:pt modelId="{EF1E5BD0-2CBD-4F3B-9804-769393F21D3E}" type="pres">
      <dgm:prSet presAssocID="{6335464A-1AD3-42BA-96C1-F32D83C5D168}" presName="aSpace" presStyleCnt="0"/>
      <dgm:spPr/>
    </dgm:pt>
    <dgm:pt modelId="{1E88FB38-7D3A-4859-A173-749A10A9631F}" type="pres">
      <dgm:prSet presAssocID="{5D9663CF-4E7D-40AF-A4BE-8BC0AD479B5F}" presName="compNode" presStyleCnt="0"/>
      <dgm:spPr/>
    </dgm:pt>
    <dgm:pt modelId="{0B05F528-E3B3-46AC-B6E5-C84B9EE29E0F}" type="pres">
      <dgm:prSet presAssocID="{5D9663CF-4E7D-40AF-A4BE-8BC0AD479B5F}" presName="aNode" presStyleLbl="bgShp" presStyleIdx="2" presStyleCnt="4"/>
      <dgm:spPr/>
    </dgm:pt>
    <dgm:pt modelId="{5CDEDAD8-39A4-45D5-8336-FED01B0020B8}" type="pres">
      <dgm:prSet presAssocID="{5D9663CF-4E7D-40AF-A4BE-8BC0AD479B5F}" presName="textNode" presStyleLbl="bgShp" presStyleIdx="2" presStyleCnt="4"/>
      <dgm:spPr/>
    </dgm:pt>
    <dgm:pt modelId="{38DCD1AD-FF89-4828-A0D3-4EB306B80304}" type="pres">
      <dgm:prSet presAssocID="{5D9663CF-4E7D-40AF-A4BE-8BC0AD479B5F}" presName="compChildNode" presStyleCnt="0"/>
      <dgm:spPr/>
    </dgm:pt>
    <dgm:pt modelId="{4F2143EF-4699-47CF-91F7-27D6C1A46294}" type="pres">
      <dgm:prSet presAssocID="{5D9663CF-4E7D-40AF-A4BE-8BC0AD479B5F}" presName="theInnerList" presStyleCnt="0"/>
      <dgm:spPr/>
    </dgm:pt>
    <dgm:pt modelId="{BA496D8C-006A-42EB-80EE-8A6C9B15F6E2}" type="pres">
      <dgm:prSet presAssocID="{C934CD19-7C99-4BD2-B4C9-7151BC129E30}" presName="childNode" presStyleLbl="node1" presStyleIdx="4" presStyleCnt="6">
        <dgm:presLayoutVars>
          <dgm:bulletEnabled val="1"/>
        </dgm:presLayoutVars>
      </dgm:prSet>
      <dgm:spPr/>
    </dgm:pt>
    <dgm:pt modelId="{6BF8E593-4B01-4D21-A032-42BC7796474B}" type="pres">
      <dgm:prSet presAssocID="{C934CD19-7C99-4BD2-B4C9-7151BC129E30}" presName="aSpace2" presStyleCnt="0"/>
      <dgm:spPr/>
    </dgm:pt>
    <dgm:pt modelId="{52F732F4-957B-470A-BCFF-DDCE3FD0B8FC}" type="pres">
      <dgm:prSet presAssocID="{06FE36BB-E103-4A2D-974A-9234E2DAF1B1}" presName="childNode" presStyleLbl="node1" presStyleIdx="5" presStyleCnt="6">
        <dgm:presLayoutVars>
          <dgm:bulletEnabled val="1"/>
        </dgm:presLayoutVars>
      </dgm:prSet>
      <dgm:spPr/>
    </dgm:pt>
    <dgm:pt modelId="{42F70172-DAE1-47CD-996D-56D004305200}" type="pres">
      <dgm:prSet presAssocID="{5D9663CF-4E7D-40AF-A4BE-8BC0AD479B5F}" presName="aSpace" presStyleCnt="0"/>
      <dgm:spPr/>
    </dgm:pt>
    <dgm:pt modelId="{29BEC58F-7824-4146-A4BC-7DC2757D570D}" type="pres">
      <dgm:prSet presAssocID="{EB7A92A6-8779-4235-B426-7A518E0BF6E0}" presName="compNode" presStyleCnt="0"/>
      <dgm:spPr/>
    </dgm:pt>
    <dgm:pt modelId="{8D947867-2D25-4AC2-87AB-7AC7CBA1B4C0}" type="pres">
      <dgm:prSet presAssocID="{EB7A92A6-8779-4235-B426-7A518E0BF6E0}" presName="aNode" presStyleLbl="bgShp" presStyleIdx="3" presStyleCnt="4"/>
      <dgm:spPr/>
    </dgm:pt>
    <dgm:pt modelId="{95202CFE-E80A-42AC-A1A7-EE5A81B400B7}" type="pres">
      <dgm:prSet presAssocID="{EB7A92A6-8779-4235-B426-7A518E0BF6E0}" presName="textNode" presStyleLbl="bgShp" presStyleIdx="3" presStyleCnt="4"/>
      <dgm:spPr/>
    </dgm:pt>
    <dgm:pt modelId="{D33551BB-80FA-4ADC-8FC9-FB642C610FC7}" type="pres">
      <dgm:prSet presAssocID="{EB7A92A6-8779-4235-B426-7A518E0BF6E0}" presName="compChildNode" presStyleCnt="0"/>
      <dgm:spPr/>
    </dgm:pt>
    <dgm:pt modelId="{DC7D5BA7-8DBE-4449-988C-E468A82F1B46}" type="pres">
      <dgm:prSet presAssocID="{EB7A92A6-8779-4235-B426-7A518E0BF6E0}" presName="theInnerList" presStyleCnt="0"/>
      <dgm:spPr/>
    </dgm:pt>
  </dgm:ptLst>
  <dgm:cxnLst>
    <dgm:cxn modelId="{BD29F306-39AF-45D8-8C47-2CAD6FEA4357}" type="presOf" srcId="{06FE36BB-E103-4A2D-974A-9234E2DAF1B1}" destId="{52F732F4-957B-470A-BCFF-DDCE3FD0B8FC}" srcOrd="0" destOrd="0" presId="urn:microsoft.com/office/officeart/2005/8/layout/lProcess2"/>
    <dgm:cxn modelId="{5733660B-73E2-4441-859C-5BE1FE7F94E5}" type="presOf" srcId="{46D59B10-1F89-470A-85FC-8EE7AD11B495}" destId="{C17CA027-222D-4BDC-B146-2895C5B1CF5A}" srcOrd="0" destOrd="0" presId="urn:microsoft.com/office/officeart/2005/8/layout/lProcess2"/>
    <dgm:cxn modelId="{60719D0C-80C0-4621-9464-D8B558C50C43}" type="presOf" srcId="{6335464A-1AD3-42BA-96C1-F32D83C5D168}" destId="{D7CC536A-71FF-4DDF-A523-5707B31A57FD}" srcOrd="1" destOrd="0" presId="urn:microsoft.com/office/officeart/2005/8/layout/lProcess2"/>
    <dgm:cxn modelId="{CA703C15-9ECA-4F9F-A6D9-4AA0E9EA664A}" type="presOf" srcId="{EB7A92A6-8779-4235-B426-7A518E0BF6E0}" destId="{8D947867-2D25-4AC2-87AB-7AC7CBA1B4C0}" srcOrd="0" destOrd="0" presId="urn:microsoft.com/office/officeart/2005/8/layout/lProcess2"/>
    <dgm:cxn modelId="{D4CB8628-CCE4-4C96-ADA1-8D0FCD812FF1}" srcId="{6335464A-1AD3-42BA-96C1-F32D83C5D168}" destId="{46D59B10-1F89-470A-85FC-8EE7AD11B495}" srcOrd="1" destOrd="0" parTransId="{9E564205-86E8-4B80-BC7C-6F7E9E823AA3}" sibTransId="{26213ADF-0B46-4B75-9B1B-5012CC0BC271}"/>
    <dgm:cxn modelId="{503FCA32-79B8-4347-9A2E-3D5D923D605D}" type="presOf" srcId="{EB7A92A6-8779-4235-B426-7A518E0BF6E0}" destId="{95202CFE-E80A-42AC-A1A7-EE5A81B400B7}" srcOrd="1" destOrd="0" presId="urn:microsoft.com/office/officeart/2005/8/layout/lProcess2"/>
    <dgm:cxn modelId="{BD01DC5F-4EE1-4337-AF85-4A2543F17288}" type="presOf" srcId="{5D9663CF-4E7D-40AF-A4BE-8BC0AD479B5F}" destId="{0B05F528-E3B3-46AC-B6E5-C84B9EE29E0F}" srcOrd="0" destOrd="0" presId="urn:microsoft.com/office/officeart/2005/8/layout/lProcess2"/>
    <dgm:cxn modelId="{AAD3FB5F-17FF-4389-9D50-784F058E0484}" srcId="{6335464A-1AD3-42BA-96C1-F32D83C5D168}" destId="{E26A0C36-A9D0-4CF5-9BFA-9E801C6140BD}" srcOrd="0" destOrd="0" parTransId="{B92A5A7E-FB97-4F36-AC28-1D567348D538}" sibTransId="{BAC7C65B-28FA-4F01-89E1-8EC32C217FBC}"/>
    <dgm:cxn modelId="{FB2A474D-2601-40E3-99F2-DECE2550CFEE}" type="presOf" srcId="{E26A0C36-A9D0-4CF5-9BFA-9E801C6140BD}" destId="{A0DB7462-8FE4-46A0-944B-6F00429F66D5}" srcOrd="0" destOrd="0" presId="urn:microsoft.com/office/officeart/2005/8/layout/lProcess2"/>
    <dgm:cxn modelId="{AB989150-58D8-4DFA-B3DE-D05249D1CF46}" type="presOf" srcId="{3FD78FF3-291F-42CA-B3EF-1C2CA00ADA46}" destId="{25F537C4-7302-445F-A9E1-2B310BF90A49}" srcOrd="1" destOrd="0" presId="urn:microsoft.com/office/officeart/2005/8/layout/lProcess2"/>
    <dgm:cxn modelId="{780ECF7A-56A5-4F0D-9E85-3F6D79F930E0}" srcId="{14D4519C-F882-454D-AC93-C21755BE0B42}" destId="{5D9663CF-4E7D-40AF-A4BE-8BC0AD479B5F}" srcOrd="2" destOrd="0" parTransId="{119DE673-1DA8-4628-A8E1-6BE4F7653893}" sibTransId="{51BB7925-1C3F-4898-BAE7-93C28A5F2325}"/>
    <dgm:cxn modelId="{56D7EC9B-C779-4D6D-98F7-836099467E44}" srcId="{14D4519C-F882-454D-AC93-C21755BE0B42}" destId="{EB7A92A6-8779-4235-B426-7A518E0BF6E0}" srcOrd="3" destOrd="0" parTransId="{5A15BBCE-8F63-430E-B4BD-84A28D4B9E29}" sibTransId="{93857A25-548B-42B1-9C9E-A35BAA7D9808}"/>
    <dgm:cxn modelId="{9DB9739F-B2E5-4234-AF0C-379BAEA80230}" type="presOf" srcId="{14D4519C-F882-454D-AC93-C21755BE0B42}" destId="{71D2B101-8A66-4AE3-ABA1-DD472698CDDD}" srcOrd="0" destOrd="0" presId="urn:microsoft.com/office/officeart/2005/8/layout/lProcess2"/>
    <dgm:cxn modelId="{D1B133AC-EB0F-4C5A-9782-1725A25B1510}" srcId="{14D4519C-F882-454D-AC93-C21755BE0B42}" destId="{3FD78FF3-291F-42CA-B3EF-1C2CA00ADA46}" srcOrd="0" destOrd="0" parTransId="{4BAA83AB-3795-41F6-A420-28CC167C972D}" sibTransId="{E64D712F-FCC6-4476-9E56-A7E8E165B1A8}"/>
    <dgm:cxn modelId="{9869E5AE-C34F-4A81-8B07-AB1B7A894FC3}" srcId="{3FD78FF3-291F-42CA-B3EF-1C2CA00ADA46}" destId="{EC41C275-35D7-463B-8A44-8F1AD8AB9E2D}" srcOrd="0" destOrd="0" parTransId="{5B0E7D5B-040C-45F4-8803-0C0912AECA8E}" sibTransId="{8DC74CD8-03A2-4E05-B57A-B57A57432C2A}"/>
    <dgm:cxn modelId="{419771AF-7020-473D-BDD8-738CC6F46203}" type="presOf" srcId="{EC41C275-35D7-463B-8A44-8F1AD8AB9E2D}" destId="{5F6D6475-E5D4-4B50-B9A6-C5E03107ED59}" srcOrd="0" destOrd="0" presId="urn:microsoft.com/office/officeart/2005/8/layout/lProcess2"/>
    <dgm:cxn modelId="{E839B1B3-1814-4A34-B440-DD1F38C7CB44}" type="presOf" srcId="{77D0EFA0-B164-4115-B83E-0815B81E7797}" destId="{507A2950-2434-4AED-80AC-7970D95B15DC}" srcOrd="0" destOrd="0" presId="urn:microsoft.com/office/officeart/2005/8/layout/lProcess2"/>
    <dgm:cxn modelId="{F1B9C1C0-E7F1-42BE-BDBF-EF1BDB533479}" srcId="{14D4519C-F882-454D-AC93-C21755BE0B42}" destId="{6335464A-1AD3-42BA-96C1-F32D83C5D168}" srcOrd="1" destOrd="0" parTransId="{C18616BC-D8E3-4E54-8E82-B119E12F83AF}" sibTransId="{979F8E0C-F1B3-4508-A878-2CD4243FC9C4}"/>
    <dgm:cxn modelId="{3C2934C8-CF32-4879-85D4-D21EFE144049}" srcId="{3FD78FF3-291F-42CA-B3EF-1C2CA00ADA46}" destId="{77D0EFA0-B164-4115-B83E-0815B81E7797}" srcOrd="1" destOrd="0" parTransId="{BECF553E-72A6-44BE-B79D-07F9E6354B46}" sibTransId="{99E75C26-67E4-4837-B71B-F3602BB019CF}"/>
    <dgm:cxn modelId="{9F7E46CB-484C-4CF0-A9E8-DAA40151BE2F}" type="presOf" srcId="{5D9663CF-4E7D-40AF-A4BE-8BC0AD479B5F}" destId="{5CDEDAD8-39A4-45D5-8336-FED01B0020B8}" srcOrd="1" destOrd="0" presId="urn:microsoft.com/office/officeart/2005/8/layout/lProcess2"/>
    <dgm:cxn modelId="{237598E5-35EC-41F6-852F-2DE307EAB660}" type="presOf" srcId="{C934CD19-7C99-4BD2-B4C9-7151BC129E30}" destId="{BA496D8C-006A-42EB-80EE-8A6C9B15F6E2}" srcOrd="0" destOrd="0" presId="urn:microsoft.com/office/officeart/2005/8/layout/lProcess2"/>
    <dgm:cxn modelId="{EDE0B0E7-0C83-4631-ABF2-C44DDC89D434}" srcId="{5D9663CF-4E7D-40AF-A4BE-8BC0AD479B5F}" destId="{C934CD19-7C99-4BD2-B4C9-7151BC129E30}" srcOrd="0" destOrd="0" parTransId="{0F21C44A-DCC4-45CB-B928-576A599E1A20}" sibTransId="{C760FCD6-0469-4E4E-A4B5-B6F6E7C1567B}"/>
    <dgm:cxn modelId="{2DEB3BEA-61E6-4004-9903-003A5296C80B}" srcId="{5D9663CF-4E7D-40AF-A4BE-8BC0AD479B5F}" destId="{06FE36BB-E103-4A2D-974A-9234E2DAF1B1}" srcOrd="1" destOrd="0" parTransId="{29601FA3-DB52-4F6C-B10D-52BD0D681A66}" sibTransId="{A506E1D1-9BF9-4002-8CBF-6D2B22560D9E}"/>
    <dgm:cxn modelId="{BA9D48EE-2735-4CE3-B3C5-8A1D990B582D}" type="presOf" srcId="{3FD78FF3-291F-42CA-B3EF-1C2CA00ADA46}" destId="{9B37BD94-A8CB-4BBE-B464-D520D7F80D4F}" srcOrd="0" destOrd="0" presId="urn:microsoft.com/office/officeart/2005/8/layout/lProcess2"/>
    <dgm:cxn modelId="{70BB52F7-F008-44B1-A066-EDAD7B3B6C56}" type="presOf" srcId="{6335464A-1AD3-42BA-96C1-F32D83C5D168}" destId="{1307AA99-21A4-4940-9C0D-CE45A7F4ACD2}" srcOrd="0" destOrd="0" presId="urn:microsoft.com/office/officeart/2005/8/layout/lProcess2"/>
    <dgm:cxn modelId="{911B5E8F-DC48-4E59-B47B-778002F7D46D}" type="presParOf" srcId="{71D2B101-8A66-4AE3-ABA1-DD472698CDDD}" destId="{A15AF1D2-C5D9-44AA-851A-95B071B2A186}" srcOrd="0" destOrd="0" presId="urn:microsoft.com/office/officeart/2005/8/layout/lProcess2"/>
    <dgm:cxn modelId="{368B0D45-428A-4BD0-B784-B15B2639F9A8}" type="presParOf" srcId="{A15AF1D2-C5D9-44AA-851A-95B071B2A186}" destId="{9B37BD94-A8CB-4BBE-B464-D520D7F80D4F}" srcOrd="0" destOrd="0" presId="urn:microsoft.com/office/officeart/2005/8/layout/lProcess2"/>
    <dgm:cxn modelId="{BE502311-C515-4583-8C42-6C7C78EDF71A}" type="presParOf" srcId="{A15AF1D2-C5D9-44AA-851A-95B071B2A186}" destId="{25F537C4-7302-445F-A9E1-2B310BF90A49}" srcOrd="1" destOrd="0" presId="urn:microsoft.com/office/officeart/2005/8/layout/lProcess2"/>
    <dgm:cxn modelId="{106C6928-4D81-44CB-9AE4-B1024480F38F}" type="presParOf" srcId="{A15AF1D2-C5D9-44AA-851A-95B071B2A186}" destId="{331DB343-6866-4EB2-AF9E-337FC54B609F}" srcOrd="2" destOrd="0" presId="urn:microsoft.com/office/officeart/2005/8/layout/lProcess2"/>
    <dgm:cxn modelId="{ED89F41D-B0A8-495C-B34D-01A93BABA6C4}" type="presParOf" srcId="{331DB343-6866-4EB2-AF9E-337FC54B609F}" destId="{07B5C0CE-C273-4385-ACF8-976D501BEFC2}" srcOrd="0" destOrd="0" presId="urn:microsoft.com/office/officeart/2005/8/layout/lProcess2"/>
    <dgm:cxn modelId="{1258A3F2-9721-4A47-98EC-68CC58A7A01D}" type="presParOf" srcId="{07B5C0CE-C273-4385-ACF8-976D501BEFC2}" destId="{5F6D6475-E5D4-4B50-B9A6-C5E03107ED59}" srcOrd="0" destOrd="0" presId="urn:microsoft.com/office/officeart/2005/8/layout/lProcess2"/>
    <dgm:cxn modelId="{9710E3EC-046C-4B0A-9419-EE289AEBB3FD}" type="presParOf" srcId="{07B5C0CE-C273-4385-ACF8-976D501BEFC2}" destId="{B08BE220-487D-49F5-ACBC-429C82E1A5CD}" srcOrd="1" destOrd="0" presId="urn:microsoft.com/office/officeart/2005/8/layout/lProcess2"/>
    <dgm:cxn modelId="{9F5A3B4E-B8D9-4596-9606-173D40CD6EB0}" type="presParOf" srcId="{07B5C0CE-C273-4385-ACF8-976D501BEFC2}" destId="{507A2950-2434-4AED-80AC-7970D95B15DC}" srcOrd="2" destOrd="0" presId="urn:microsoft.com/office/officeart/2005/8/layout/lProcess2"/>
    <dgm:cxn modelId="{3038C3ED-C547-403B-9023-048C832F88FB}" type="presParOf" srcId="{71D2B101-8A66-4AE3-ABA1-DD472698CDDD}" destId="{4C4D5FF1-CB9D-43BF-8EFF-5FB794BDF6A9}" srcOrd="1" destOrd="0" presId="urn:microsoft.com/office/officeart/2005/8/layout/lProcess2"/>
    <dgm:cxn modelId="{CA15F2E0-84A0-41FF-A9F7-88E71BCB15BF}" type="presParOf" srcId="{71D2B101-8A66-4AE3-ABA1-DD472698CDDD}" destId="{6D23ED63-63FB-47B0-BFA2-62C0AFD8954D}" srcOrd="2" destOrd="0" presId="urn:microsoft.com/office/officeart/2005/8/layout/lProcess2"/>
    <dgm:cxn modelId="{9EE55A67-FC7A-4F73-AE41-316C6436629A}" type="presParOf" srcId="{6D23ED63-63FB-47B0-BFA2-62C0AFD8954D}" destId="{1307AA99-21A4-4940-9C0D-CE45A7F4ACD2}" srcOrd="0" destOrd="0" presId="urn:microsoft.com/office/officeart/2005/8/layout/lProcess2"/>
    <dgm:cxn modelId="{5C5173FE-E8AD-4E90-97C1-6D39442ADE60}" type="presParOf" srcId="{6D23ED63-63FB-47B0-BFA2-62C0AFD8954D}" destId="{D7CC536A-71FF-4DDF-A523-5707B31A57FD}" srcOrd="1" destOrd="0" presId="urn:microsoft.com/office/officeart/2005/8/layout/lProcess2"/>
    <dgm:cxn modelId="{34F33292-CA99-4474-A15A-C2DDEC12D18D}" type="presParOf" srcId="{6D23ED63-63FB-47B0-BFA2-62C0AFD8954D}" destId="{CA84E182-2581-4CF7-A02C-1B65E7AC348B}" srcOrd="2" destOrd="0" presId="urn:microsoft.com/office/officeart/2005/8/layout/lProcess2"/>
    <dgm:cxn modelId="{E245ED5F-977E-480A-AFAE-BC38D033E960}" type="presParOf" srcId="{CA84E182-2581-4CF7-A02C-1B65E7AC348B}" destId="{1CB21766-3CF9-4580-9129-5D3912F31646}" srcOrd="0" destOrd="0" presId="urn:microsoft.com/office/officeart/2005/8/layout/lProcess2"/>
    <dgm:cxn modelId="{FD2CD43A-EFC5-425F-A5CB-3C21D69B8A28}" type="presParOf" srcId="{1CB21766-3CF9-4580-9129-5D3912F31646}" destId="{A0DB7462-8FE4-46A0-944B-6F00429F66D5}" srcOrd="0" destOrd="0" presId="urn:microsoft.com/office/officeart/2005/8/layout/lProcess2"/>
    <dgm:cxn modelId="{075AD371-7E2B-4F65-A0AE-8AFA26A2BFDB}" type="presParOf" srcId="{1CB21766-3CF9-4580-9129-5D3912F31646}" destId="{1EBE8F1D-EF4F-4C33-AD24-EE945D8E0D43}" srcOrd="1" destOrd="0" presId="urn:microsoft.com/office/officeart/2005/8/layout/lProcess2"/>
    <dgm:cxn modelId="{C07AD2E3-837A-44C7-9A0F-ECEFA724346C}" type="presParOf" srcId="{1CB21766-3CF9-4580-9129-5D3912F31646}" destId="{C17CA027-222D-4BDC-B146-2895C5B1CF5A}" srcOrd="2" destOrd="0" presId="urn:microsoft.com/office/officeart/2005/8/layout/lProcess2"/>
    <dgm:cxn modelId="{5BBB9612-4AE8-4505-A7EF-6F811AA36B59}" type="presParOf" srcId="{71D2B101-8A66-4AE3-ABA1-DD472698CDDD}" destId="{EF1E5BD0-2CBD-4F3B-9804-769393F21D3E}" srcOrd="3" destOrd="0" presId="urn:microsoft.com/office/officeart/2005/8/layout/lProcess2"/>
    <dgm:cxn modelId="{651FAF3C-232E-4F95-B92F-79F506ED7AA4}" type="presParOf" srcId="{71D2B101-8A66-4AE3-ABA1-DD472698CDDD}" destId="{1E88FB38-7D3A-4859-A173-749A10A9631F}" srcOrd="4" destOrd="0" presId="urn:microsoft.com/office/officeart/2005/8/layout/lProcess2"/>
    <dgm:cxn modelId="{3C91FCFF-9C36-4872-AE8E-644D05E9006C}" type="presParOf" srcId="{1E88FB38-7D3A-4859-A173-749A10A9631F}" destId="{0B05F528-E3B3-46AC-B6E5-C84B9EE29E0F}" srcOrd="0" destOrd="0" presId="urn:microsoft.com/office/officeart/2005/8/layout/lProcess2"/>
    <dgm:cxn modelId="{DFB49D3B-7001-4A10-B68D-7C1FA0EA50EC}" type="presParOf" srcId="{1E88FB38-7D3A-4859-A173-749A10A9631F}" destId="{5CDEDAD8-39A4-45D5-8336-FED01B0020B8}" srcOrd="1" destOrd="0" presId="urn:microsoft.com/office/officeart/2005/8/layout/lProcess2"/>
    <dgm:cxn modelId="{E09756F0-0D7C-47B0-A4F6-7F05B4F0CFBB}" type="presParOf" srcId="{1E88FB38-7D3A-4859-A173-749A10A9631F}" destId="{38DCD1AD-FF89-4828-A0D3-4EB306B80304}" srcOrd="2" destOrd="0" presId="urn:microsoft.com/office/officeart/2005/8/layout/lProcess2"/>
    <dgm:cxn modelId="{585C255A-E899-4000-B02C-AF0853B85F91}" type="presParOf" srcId="{38DCD1AD-FF89-4828-A0D3-4EB306B80304}" destId="{4F2143EF-4699-47CF-91F7-27D6C1A46294}" srcOrd="0" destOrd="0" presId="urn:microsoft.com/office/officeart/2005/8/layout/lProcess2"/>
    <dgm:cxn modelId="{303A8716-B80F-42B3-B0D3-FBF60F5F1AAB}" type="presParOf" srcId="{4F2143EF-4699-47CF-91F7-27D6C1A46294}" destId="{BA496D8C-006A-42EB-80EE-8A6C9B15F6E2}" srcOrd="0" destOrd="0" presId="urn:microsoft.com/office/officeart/2005/8/layout/lProcess2"/>
    <dgm:cxn modelId="{E3EA915A-4F4E-4A32-A177-A8B834D47BDF}" type="presParOf" srcId="{4F2143EF-4699-47CF-91F7-27D6C1A46294}" destId="{6BF8E593-4B01-4D21-A032-42BC7796474B}" srcOrd="1" destOrd="0" presId="urn:microsoft.com/office/officeart/2005/8/layout/lProcess2"/>
    <dgm:cxn modelId="{FDE1FDB3-883B-4A5A-BEEC-017C6A3B88B6}" type="presParOf" srcId="{4F2143EF-4699-47CF-91F7-27D6C1A46294}" destId="{52F732F4-957B-470A-BCFF-DDCE3FD0B8FC}" srcOrd="2" destOrd="0" presId="urn:microsoft.com/office/officeart/2005/8/layout/lProcess2"/>
    <dgm:cxn modelId="{B4A64D70-9C0D-49F0-9E4E-DD775DD99397}" type="presParOf" srcId="{71D2B101-8A66-4AE3-ABA1-DD472698CDDD}" destId="{42F70172-DAE1-47CD-996D-56D004305200}" srcOrd="5" destOrd="0" presId="urn:microsoft.com/office/officeart/2005/8/layout/lProcess2"/>
    <dgm:cxn modelId="{755B882D-9609-44B4-84B8-CE3867318386}" type="presParOf" srcId="{71D2B101-8A66-4AE3-ABA1-DD472698CDDD}" destId="{29BEC58F-7824-4146-A4BC-7DC2757D570D}" srcOrd="6" destOrd="0" presId="urn:microsoft.com/office/officeart/2005/8/layout/lProcess2"/>
    <dgm:cxn modelId="{8C657D17-8DF3-4C92-8290-1FACBFD4D498}" type="presParOf" srcId="{29BEC58F-7824-4146-A4BC-7DC2757D570D}" destId="{8D947867-2D25-4AC2-87AB-7AC7CBA1B4C0}" srcOrd="0" destOrd="0" presId="urn:microsoft.com/office/officeart/2005/8/layout/lProcess2"/>
    <dgm:cxn modelId="{5CF4FC5B-0A30-4A8C-926F-2F9B6B954C12}" type="presParOf" srcId="{29BEC58F-7824-4146-A4BC-7DC2757D570D}" destId="{95202CFE-E80A-42AC-A1A7-EE5A81B400B7}" srcOrd="1" destOrd="0" presId="urn:microsoft.com/office/officeart/2005/8/layout/lProcess2"/>
    <dgm:cxn modelId="{6505EAB7-9364-4F30-A3D7-735725E6242C}" type="presParOf" srcId="{29BEC58F-7824-4146-A4BC-7DC2757D570D}" destId="{D33551BB-80FA-4ADC-8FC9-FB642C610FC7}" srcOrd="2" destOrd="0" presId="urn:microsoft.com/office/officeart/2005/8/layout/lProcess2"/>
    <dgm:cxn modelId="{532F784C-F4C8-4835-9810-03E9EE442FE6}" type="presParOf" srcId="{D33551BB-80FA-4ADC-8FC9-FB642C610FC7}" destId="{DC7D5BA7-8DBE-4449-988C-E468A82F1B46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FD8E20-5D3D-4401-8846-090AF5174F2D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5ED9826-7B27-4586-B3CD-C3B0681CCA9F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/>
            <a:t>Personnel</a:t>
          </a:r>
        </a:p>
      </dgm:t>
    </dgm:pt>
    <dgm:pt modelId="{F209CD7C-5B00-49EC-8ACD-E110F0F9C48C}" type="parTrans" cxnId="{1023C11B-30AC-45D4-B0F0-9C277B1F5DAC}">
      <dgm:prSet/>
      <dgm:spPr/>
      <dgm:t>
        <a:bodyPr/>
        <a:lstStyle/>
        <a:p>
          <a:endParaRPr lang="en-US"/>
        </a:p>
      </dgm:t>
    </dgm:pt>
    <dgm:pt modelId="{1D67C4EB-ADC9-4009-8A3F-5CD0DFFF7780}" type="sibTrans" cxnId="{1023C11B-30AC-45D4-B0F0-9C277B1F5DAC}">
      <dgm:prSet/>
      <dgm:spPr/>
      <dgm:t>
        <a:bodyPr/>
        <a:lstStyle/>
        <a:p>
          <a:endParaRPr lang="en-US"/>
        </a:p>
      </dgm:t>
    </dgm:pt>
    <dgm:pt modelId="{284CAA41-7954-48CF-BD18-4581C9BBDEF7}">
      <dgm:prSet phldrT="[Text]" custT="1"/>
      <dgm:spPr/>
      <dgm:t>
        <a:bodyPr/>
        <a:lstStyle/>
        <a:p>
          <a:pPr algn="just"/>
          <a:r>
            <a:rPr lang="en-US" sz="1600" dirty="0">
              <a:solidFill>
                <a:srgbClr val="FF0000"/>
              </a:solidFill>
            </a:rPr>
            <a:t>expertise </a:t>
          </a:r>
          <a:r>
            <a:rPr lang="en-US" sz="1600" dirty="0"/>
            <a:t>to perform its functions, including inspections</a:t>
          </a:r>
        </a:p>
      </dgm:t>
    </dgm:pt>
    <dgm:pt modelId="{46DB2336-B4BF-4332-AED3-57E2A591B555}" type="parTrans" cxnId="{14A08A4A-0B31-412C-8BE9-5D43B35A8044}">
      <dgm:prSet/>
      <dgm:spPr/>
      <dgm:t>
        <a:bodyPr/>
        <a:lstStyle/>
        <a:p>
          <a:endParaRPr lang="en-US"/>
        </a:p>
      </dgm:t>
    </dgm:pt>
    <dgm:pt modelId="{75D5D2C3-868C-4540-8665-BE9FC2DA1373}" type="sibTrans" cxnId="{14A08A4A-0B31-412C-8BE9-5D43B35A8044}">
      <dgm:prSet/>
      <dgm:spPr/>
      <dgm:t>
        <a:bodyPr/>
        <a:lstStyle/>
        <a:p>
          <a:endParaRPr lang="en-US"/>
        </a:p>
      </dgm:t>
    </dgm:pt>
    <dgm:pt modelId="{B48D68D4-3488-4DA6-AB40-BC1402D18512}">
      <dgm:prSet phldrT="[Text]" custT="1"/>
      <dgm:spPr/>
      <dgm:t>
        <a:bodyPr/>
        <a:lstStyle/>
        <a:p>
          <a:pPr algn="just"/>
          <a:r>
            <a:rPr lang="en-US" sz="1600" dirty="0"/>
            <a:t>appropriate </a:t>
          </a:r>
          <a:r>
            <a:rPr lang="en-US" sz="1600" dirty="0">
              <a:solidFill>
                <a:srgbClr val="FF0000"/>
              </a:solidFill>
            </a:rPr>
            <a:t>qualifications, including education, training, experience and knowledge </a:t>
          </a:r>
          <a:r>
            <a:rPr lang="en-US" sz="1600" dirty="0"/>
            <a:t>of the inspection process and subject.</a:t>
          </a:r>
        </a:p>
      </dgm:t>
    </dgm:pt>
    <dgm:pt modelId="{EEA36AD1-54A7-4C0B-9A05-27B023967A1A}" type="parTrans" cxnId="{A67C7DBC-4DDE-4430-BECE-5D781239BA5C}">
      <dgm:prSet/>
      <dgm:spPr/>
      <dgm:t>
        <a:bodyPr/>
        <a:lstStyle/>
        <a:p>
          <a:endParaRPr lang="en-US"/>
        </a:p>
      </dgm:t>
    </dgm:pt>
    <dgm:pt modelId="{86C9E1B3-C4AB-4C08-B72F-511D65716DD9}" type="sibTrans" cxnId="{A67C7DBC-4DDE-4430-BECE-5D781239BA5C}">
      <dgm:prSet/>
      <dgm:spPr/>
      <dgm:t>
        <a:bodyPr/>
        <a:lstStyle/>
        <a:p>
          <a:endParaRPr lang="en-US"/>
        </a:p>
      </dgm:t>
    </dgm:pt>
    <dgm:pt modelId="{A83216DF-F4BC-477A-A811-ECAA1A2E1B71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dirty="0"/>
            <a:t>Infrastructure</a:t>
          </a:r>
        </a:p>
      </dgm:t>
    </dgm:pt>
    <dgm:pt modelId="{4E33AEFA-BF83-463A-B743-B0FE84A63220}" type="parTrans" cxnId="{22B23596-CAD7-4185-911A-EB2365E7B337}">
      <dgm:prSet/>
      <dgm:spPr/>
      <dgm:t>
        <a:bodyPr/>
        <a:lstStyle/>
        <a:p>
          <a:endParaRPr lang="en-US"/>
        </a:p>
      </dgm:t>
    </dgm:pt>
    <dgm:pt modelId="{EDD6A99F-6410-4F22-8517-6BB775C99097}" type="sibTrans" cxnId="{22B23596-CAD7-4185-911A-EB2365E7B337}">
      <dgm:prSet/>
      <dgm:spPr/>
      <dgm:t>
        <a:bodyPr/>
        <a:lstStyle/>
        <a:p>
          <a:endParaRPr lang="en-US"/>
        </a:p>
      </dgm:t>
    </dgm:pt>
    <dgm:pt modelId="{6D36BC6F-4B05-45CA-8861-7244A0E5A13A}">
      <dgm:prSet phldrT="[Text]" custT="1"/>
      <dgm:spPr/>
      <dgm:t>
        <a:bodyPr/>
        <a:lstStyle/>
        <a:p>
          <a:r>
            <a:rPr lang="en-US" sz="1800" dirty="0">
              <a:solidFill>
                <a:srgbClr val="FF0000"/>
              </a:solidFill>
            </a:rPr>
            <a:t>Necessary infrastructure </a:t>
          </a:r>
          <a:r>
            <a:rPr lang="en-US" sz="1800" dirty="0"/>
            <a:t>and appropriate work environment to enable them perform their functions and meet the quality objectives. </a:t>
          </a:r>
        </a:p>
      </dgm:t>
    </dgm:pt>
    <dgm:pt modelId="{C0A3DC9D-5968-4961-ADFF-AA29D132A40D}" type="parTrans" cxnId="{0DB77DC0-A892-4659-B72F-473469E1851D}">
      <dgm:prSet/>
      <dgm:spPr/>
      <dgm:t>
        <a:bodyPr/>
        <a:lstStyle/>
        <a:p>
          <a:endParaRPr lang="en-US"/>
        </a:p>
      </dgm:t>
    </dgm:pt>
    <dgm:pt modelId="{88691408-B7A3-441B-A38B-0512A851D8AA}" type="sibTrans" cxnId="{0DB77DC0-A892-4659-B72F-473469E1851D}">
      <dgm:prSet/>
      <dgm:spPr/>
      <dgm:t>
        <a:bodyPr/>
        <a:lstStyle/>
        <a:p>
          <a:endParaRPr lang="en-US"/>
        </a:p>
      </dgm:t>
    </dgm:pt>
    <dgm:pt modelId="{090AFFE8-5C7D-44B2-8D63-FAF3336BF34D}">
      <dgm:prSet phldrT="[Text]" custT="1"/>
      <dgm:spPr/>
      <dgm:t>
        <a:bodyPr/>
        <a:lstStyle/>
        <a:p>
          <a:r>
            <a:rPr lang="en-US" sz="1800" dirty="0"/>
            <a:t>Infrastructure includes, but is not limited to</a:t>
          </a:r>
        </a:p>
      </dgm:t>
    </dgm:pt>
    <dgm:pt modelId="{B6C1C0A0-30A6-49A3-916A-4504113B1E45}" type="parTrans" cxnId="{68682EC2-ED7E-4B9D-B4CA-C166396139AC}">
      <dgm:prSet/>
      <dgm:spPr/>
      <dgm:t>
        <a:bodyPr/>
        <a:lstStyle/>
        <a:p>
          <a:endParaRPr lang="en-US"/>
        </a:p>
      </dgm:t>
    </dgm:pt>
    <dgm:pt modelId="{A3A0F468-7572-48DC-8006-F052A498B4C1}" type="sibTrans" cxnId="{68682EC2-ED7E-4B9D-B4CA-C166396139AC}">
      <dgm:prSet/>
      <dgm:spPr/>
      <dgm:t>
        <a:bodyPr/>
        <a:lstStyle/>
        <a:p>
          <a:endParaRPr lang="en-US"/>
        </a:p>
      </dgm:t>
    </dgm:pt>
    <dgm:pt modelId="{AB974C2A-E23A-4820-A65E-AD3DD13D45EB}">
      <dgm:prSet phldrT="[Text]" custT="1"/>
      <dgm:spPr/>
      <dgm:t>
        <a:bodyPr/>
        <a:lstStyle/>
        <a:p>
          <a:pPr algn="just"/>
          <a:r>
            <a:rPr lang="en-US" sz="1600" dirty="0">
              <a:solidFill>
                <a:srgbClr val="FF0000"/>
              </a:solidFill>
            </a:rPr>
            <a:t>induction and continuous training </a:t>
          </a:r>
          <a:r>
            <a:rPr lang="en-US" sz="1600" dirty="0"/>
            <a:t>is provided to inspection personnel on administrative, regulatory and technical topics.</a:t>
          </a:r>
        </a:p>
      </dgm:t>
    </dgm:pt>
    <dgm:pt modelId="{9AF2FD49-F12D-41DC-B6D2-C399BEE5AD5F}" type="parTrans" cxnId="{238FA6CA-2BEB-44AB-95DE-3EB69A456DFE}">
      <dgm:prSet/>
      <dgm:spPr/>
      <dgm:t>
        <a:bodyPr/>
        <a:lstStyle/>
        <a:p>
          <a:endParaRPr lang="en-US"/>
        </a:p>
      </dgm:t>
    </dgm:pt>
    <dgm:pt modelId="{ED25CE8E-5837-4CAE-8E07-A252B82B015C}" type="sibTrans" cxnId="{238FA6CA-2BEB-44AB-95DE-3EB69A456DFE}">
      <dgm:prSet/>
      <dgm:spPr/>
      <dgm:t>
        <a:bodyPr/>
        <a:lstStyle/>
        <a:p>
          <a:endParaRPr lang="en-US"/>
        </a:p>
      </dgm:t>
    </dgm:pt>
    <dgm:pt modelId="{6D633CD8-C926-4BB8-8F07-5C59140D18DA}">
      <dgm:prSet phldrT="[Text]" custT="1"/>
      <dgm:spPr/>
      <dgm:t>
        <a:bodyPr/>
        <a:lstStyle/>
        <a:p>
          <a:pPr algn="just"/>
          <a:r>
            <a:rPr lang="en-US" sz="1600" dirty="0"/>
            <a:t>Should be bound by the requirements of the </a:t>
          </a:r>
          <a:r>
            <a:rPr lang="en-US" sz="1600" dirty="0">
              <a:solidFill>
                <a:srgbClr val="FF0000"/>
              </a:solidFill>
            </a:rPr>
            <a:t>quality system</a:t>
          </a:r>
          <a:r>
            <a:rPr lang="en-US" sz="1600" dirty="0"/>
            <a:t>, </a:t>
          </a:r>
          <a:r>
            <a:rPr lang="en-US" sz="1600" dirty="0">
              <a:solidFill>
                <a:srgbClr val="FF0000"/>
              </a:solidFill>
            </a:rPr>
            <a:t>obey the inspectorate’s code of conduct </a:t>
          </a:r>
          <a:r>
            <a:rPr lang="en-US" sz="1600" dirty="0"/>
            <a:t>and not be subject to any </a:t>
          </a:r>
          <a:r>
            <a:rPr lang="en-US" sz="1600" dirty="0">
              <a:solidFill>
                <a:srgbClr val="FF0000"/>
              </a:solidFill>
            </a:rPr>
            <a:t>commercial, financial or other pressures </a:t>
          </a:r>
          <a:r>
            <a:rPr lang="en-US" sz="1600" dirty="0"/>
            <a:t>that might affect their judgement and freedom to act</a:t>
          </a:r>
        </a:p>
      </dgm:t>
    </dgm:pt>
    <dgm:pt modelId="{CBAB5F96-8740-42A3-B2D5-D2C5690BFFE2}" type="parTrans" cxnId="{89959B21-25D0-4985-81DE-AF5993BEF2D1}">
      <dgm:prSet/>
      <dgm:spPr/>
      <dgm:t>
        <a:bodyPr/>
        <a:lstStyle/>
        <a:p>
          <a:endParaRPr lang="en-US"/>
        </a:p>
      </dgm:t>
    </dgm:pt>
    <dgm:pt modelId="{15F67050-3BA5-4DF1-8BAF-454942B1B099}" type="sibTrans" cxnId="{89959B21-25D0-4985-81DE-AF5993BEF2D1}">
      <dgm:prSet/>
      <dgm:spPr/>
      <dgm:t>
        <a:bodyPr/>
        <a:lstStyle/>
        <a:p>
          <a:endParaRPr lang="en-US"/>
        </a:p>
      </dgm:t>
    </dgm:pt>
    <dgm:pt modelId="{8AF1380C-C762-40FF-BD13-0B4210DA92E4}">
      <dgm:prSet custT="1"/>
      <dgm:spPr/>
      <dgm:t>
        <a:bodyPr/>
        <a:lstStyle/>
        <a:p>
          <a:r>
            <a:rPr lang="en-US" sz="1800" dirty="0"/>
            <a:t>2. qualified equipment, including hardware and software;</a:t>
          </a:r>
        </a:p>
      </dgm:t>
    </dgm:pt>
    <dgm:pt modelId="{F48206EA-4243-49D0-B694-0A6CAEB46444}" type="parTrans" cxnId="{AE210F10-1D2E-4CCE-B06A-E33139046B06}">
      <dgm:prSet/>
      <dgm:spPr/>
      <dgm:t>
        <a:bodyPr/>
        <a:lstStyle/>
        <a:p>
          <a:endParaRPr lang="en-US"/>
        </a:p>
      </dgm:t>
    </dgm:pt>
    <dgm:pt modelId="{21724B88-7F3D-4D83-9F25-7DD49D64F114}" type="sibTrans" cxnId="{AE210F10-1D2E-4CCE-B06A-E33139046B06}">
      <dgm:prSet/>
      <dgm:spPr/>
      <dgm:t>
        <a:bodyPr/>
        <a:lstStyle/>
        <a:p>
          <a:endParaRPr lang="en-US"/>
        </a:p>
      </dgm:t>
    </dgm:pt>
    <dgm:pt modelId="{3BB72EBA-4590-4BCE-B445-D85A68061F10}">
      <dgm:prSet custT="1"/>
      <dgm:spPr/>
      <dgm:t>
        <a:bodyPr/>
        <a:lstStyle/>
        <a:p>
          <a:r>
            <a:rPr lang="en-US" sz="1800" dirty="0"/>
            <a:t>3. transportation resources; and</a:t>
          </a:r>
        </a:p>
      </dgm:t>
    </dgm:pt>
    <dgm:pt modelId="{7D0E297F-CD22-4183-8273-9F1F043096D9}" type="parTrans" cxnId="{C6128480-E37E-43A4-9B61-FE3316DFF9DC}">
      <dgm:prSet/>
      <dgm:spPr/>
      <dgm:t>
        <a:bodyPr/>
        <a:lstStyle/>
        <a:p>
          <a:endParaRPr lang="en-US"/>
        </a:p>
      </dgm:t>
    </dgm:pt>
    <dgm:pt modelId="{5C325771-FDA5-4BCB-A067-753854E907AE}" type="sibTrans" cxnId="{C6128480-E37E-43A4-9B61-FE3316DFF9DC}">
      <dgm:prSet/>
      <dgm:spPr/>
      <dgm:t>
        <a:bodyPr/>
        <a:lstStyle/>
        <a:p>
          <a:endParaRPr lang="en-US"/>
        </a:p>
      </dgm:t>
    </dgm:pt>
    <dgm:pt modelId="{F0D7B980-2189-4077-8007-C0BE19B3478C}">
      <dgm:prSet custT="1"/>
      <dgm:spPr/>
      <dgm:t>
        <a:bodyPr/>
        <a:lstStyle/>
        <a:p>
          <a:r>
            <a:rPr lang="en-US" sz="1800" dirty="0"/>
            <a:t>4. information and communication technology.</a:t>
          </a:r>
        </a:p>
      </dgm:t>
    </dgm:pt>
    <dgm:pt modelId="{21750CF5-E803-47D5-ABFD-DBC6C9346679}" type="parTrans" cxnId="{01FF1C40-788A-45DF-8E03-F47F89729E84}">
      <dgm:prSet/>
      <dgm:spPr/>
      <dgm:t>
        <a:bodyPr/>
        <a:lstStyle/>
        <a:p>
          <a:endParaRPr lang="en-US"/>
        </a:p>
      </dgm:t>
    </dgm:pt>
    <dgm:pt modelId="{00902447-8C7D-485A-8721-5A8B96F9C359}" type="sibTrans" cxnId="{01FF1C40-788A-45DF-8E03-F47F89729E84}">
      <dgm:prSet/>
      <dgm:spPr/>
      <dgm:t>
        <a:bodyPr/>
        <a:lstStyle/>
        <a:p>
          <a:endParaRPr lang="en-US"/>
        </a:p>
      </dgm:t>
    </dgm:pt>
    <dgm:pt modelId="{FB2869DB-56C6-4EBD-8CA0-074E57B598D5}">
      <dgm:prSet phldrT="[Text]" custT="1"/>
      <dgm:spPr/>
      <dgm:t>
        <a:bodyPr/>
        <a:lstStyle/>
        <a:p>
          <a:r>
            <a:rPr lang="en-US" sz="1800" dirty="0"/>
            <a:t>1.buildings, workspace and associated facilities;</a:t>
          </a:r>
        </a:p>
      </dgm:t>
    </dgm:pt>
    <dgm:pt modelId="{7A2A211E-A647-48B8-B2B2-55A97B53E5D7}" type="parTrans" cxnId="{E40DF2A4-EFAA-4BFE-A332-86B90A428069}">
      <dgm:prSet/>
      <dgm:spPr/>
      <dgm:t>
        <a:bodyPr/>
        <a:lstStyle/>
        <a:p>
          <a:endParaRPr lang="en-US"/>
        </a:p>
      </dgm:t>
    </dgm:pt>
    <dgm:pt modelId="{B5A0EC7F-4E89-40EF-A1CD-B53BB2377559}" type="sibTrans" cxnId="{E40DF2A4-EFAA-4BFE-A332-86B90A428069}">
      <dgm:prSet/>
      <dgm:spPr/>
      <dgm:t>
        <a:bodyPr/>
        <a:lstStyle/>
        <a:p>
          <a:endParaRPr lang="en-US"/>
        </a:p>
      </dgm:t>
    </dgm:pt>
    <dgm:pt modelId="{1BAA64D5-6297-4AFF-B992-3BD8BEED306D}" type="pres">
      <dgm:prSet presAssocID="{B7FD8E20-5D3D-4401-8846-090AF5174F2D}" presName="linearFlow" presStyleCnt="0">
        <dgm:presLayoutVars>
          <dgm:dir/>
          <dgm:animLvl val="lvl"/>
          <dgm:resizeHandles val="exact"/>
        </dgm:presLayoutVars>
      </dgm:prSet>
      <dgm:spPr/>
    </dgm:pt>
    <dgm:pt modelId="{0EFB8F77-0A42-42F4-A621-6B17347C25B4}" type="pres">
      <dgm:prSet presAssocID="{A5ED9826-7B27-4586-B3CD-C3B0681CCA9F}" presName="composite" presStyleCnt="0"/>
      <dgm:spPr/>
    </dgm:pt>
    <dgm:pt modelId="{6FCA0913-470F-4924-9499-794772A9C95C}" type="pres">
      <dgm:prSet presAssocID="{A5ED9826-7B27-4586-B3CD-C3B0681CCA9F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3199C70A-B9B3-44BF-B8B4-D29BF7D6832F}" type="pres">
      <dgm:prSet presAssocID="{A5ED9826-7B27-4586-B3CD-C3B0681CCA9F}" presName="descendantText" presStyleLbl="alignAcc1" presStyleIdx="0" presStyleCnt="2" custScaleY="145859">
        <dgm:presLayoutVars>
          <dgm:bulletEnabled val="1"/>
        </dgm:presLayoutVars>
      </dgm:prSet>
      <dgm:spPr/>
    </dgm:pt>
    <dgm:pt modelId="{31969752-A67B-489C-A49A-AB42D310CCE0}" type="pres">
      <dgm:prSet presAssocID="{1D67C4EB-ADC9-4009-8A3F-5CD0DFFF7780}" presName="sp" presStyleCnt="0"/>
      <dgm:spPr/>
    </dgm:pt>
    <dgm:pt modelId="{D7542230-3FF9-4D47-B1DE-3AF6ADAFF013}" type="pres">
      <dgm:prSet presAssocID="{A83216DF-F4BC-477A-A811-ECAA1A2E1B71}" presName="composite" presStyleCnt="0"/>
      <dgm:spPr/>
    </dgm:pt>
    <dgm:pt modelId="{6E06A940-5121-479A-AED9-82F0F81CD331}" type="pres">
      <dgm:prSet presAssocID="{A83216DF-F4BC-477A-A811-ECAA1A2E1B71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D4E9889D-9ABB-4137-BA32-35B0A06F905A}" type="pres">
      <dgm:prSet presAssocID="{A83216DF-F4BC-477A-A811-ECAA1A2E1B71}" presName="descendantText" presStyleLbl="alignAcc1" presStyleIdx="1" presStyleCnt="2" custScaleY="152496">
        <dgm:presLayoutVars>
          <dgm:bulletEnabled val="1"/>
        </dgm:presLayoutVars>
      </dgm:prSet>
      <dgm:spPr/>
    </dgm:pt>
  </dgm:ptLst>
  <dgm:cxnLst>
    <dgm:cxn modelId="{AE210F10-1D2E-4CCE-B06A-E33139046B06}" srcId="{A83216DF-F4BC-477A-A811-ECAA1A2E1B71}" destId="{8AF1380C-C762-40FF-BD13-0B4210DA92E4}" srcOrd="3" destOrd="0" parTransId="{F48206EA-4243-49D0-B694-0A6CAEB46444}" sibTransId="{21724B88-7F3D-4D83-9F25-7DD49D64F114}"/>
    <dgm:cxn modelId="{8536CF1A-07DD-4F3A-B36E-131059937FD3}" type="presOf" srcId="{6D633CD8-C926-4BB8-8F07-5C59140D18DA}" destId="{3199C70A-B9B3-44BF-B8B4-D29BF7D6832F}" srcOrd="0" destOrd="3" presId="urn:microsoft.com/office/officeart/2005/8/layout/chevron2"/>
    <dgm:cxn modelId="{1023C11B-30AC-45D4-B0F0-9C277B1F5DAC}" srcId="{B7FD8E20-5D3D-4401-8846-090AF5174F2D}" destId="{A5ED9826-7B27-4586-B3CD-C3B0681CCA9F}" srcOrd="0" destOrd="0" parTransId="{F209CD7C-5B00-49EC-8ACD-E110F0F9C48C}" sibTransId="{1D67C4EB-ADC9-4009-8A3F-5CD0DFFF7780}"/>
    <dgm:cxn modelId="{89959B21-25D0-4985-81DE-AF5993BEF2D1}" srcId="{A5ED9826-7B27-4586-B3CD-C3B0681CCA9F}" destId="{6D633CD8-C926-4BB8-8F07-5C59140D18DA}" srcOrd="3" destOrd="0" parTransId="{CBAB5F96-8740-42A3-B2D5-D2C5690BFFE2}" sibTransId="{15F67050-3BA5-4DF1-8BAF-454942B1B099}"/>
    <dgm:cxn modelId="{D5ED4422-5F7D-461F-8C1C-BD015B1AEDB7}" type="presOf" srcId="{A83216DF-F4BC-477A-A811-ECAA1A2E1B71}" destId="{6E06A940-5121-479A-AED9-82F0F81CD331}" srcOrd="0" destOrd="0" presId="urn:microsoft.com/office/officeart/2005/8/layout/chevron2"/>
    <dgm:cxn modelId="{01FF1C40-788A-45DF-8E03-F47F89729E84}" srcId="{A83216DF-F4BC-477A-A811-ECAA1A2E1B71}" destId="{F0D7B980-2189-4077-8007-C0BE19B3478C}" srcOrd="5" destOrd="0" parTransId="{21750CF5-E803-47D5-ABFD-DBC6C9346679}" sibTransId="{00902447-8C7D-485A-8721-5A8B96F9C359}"/>
    <dgm:cxn modelId="{FE8E4760-5FFD-4804-97FC-15CBC6242166}" type="presOf" srcId="{AB974C2A-E23A-4820-A65E-AD3DD13D45EB}" destId="{3199C70A-B9B3-44BF-B8B4-D29BF7D6832F}" srcOrd="0" destOrd="2" presId="urn:microsoft.com/office/officeart/2005/8/layout/chevron2"/>
    <dgm:cxn modelId="{BFFE6942-03B9-431A-837A-356B59566BC4}" type="presOf" srcId="{B48D68D4-3488-4DA6-AB40-BC1402D18512}" destId="{3199C70A-B9B3-44BF-B8B4-D29BF7D6832F}" srcOrd="0" destOrd="1" presId="urn:microsoft.com/office/officeart/2005/8/layout/chevron2"/>
    <dgm:cxn modelId="{D8480D64-6C70-48CF-9C8C-2DD6BE70FE8D}" type="presOf" srcId="{FB2869DB-56C6-4EBD-8CA0-074E57B598D5}" destId="{D4E9889D-9ABB-4137-BA32-35B0A06F905A}" srcOrd="0" destOrd="2" presId="urn:microsoft.com/office/officeart/2005/8/layout/chevron2"/>
    <dgm:cxn modelId="{14A08A4A-0B31-412C-8BE9-5D43B35A8044}" srcId="{A5ED9826-7B27-4586-B3CD-C3B0681CCA9F}" destId="{284CAA41-7954-48CF-BD18-4581C9BBDEF7}" srcOrd="0" destOrd="0" parTransId="{46DB2336-B4BF-4332-AED3-57E2A591B555}" sibTransId="{75D5D2C3-868C-4540-8665-BE9FC2DA1373}"/>
    <dgm:cxn modelId="{CBC49853-DD83-4488-954B-F53ED401B491}" type="presOf" srcId="{8AF1380C-C762-40FF-BD13-0B4210DA92E4}" destId="{D4E9889D-9ABB-4137-BA32-35B0A06F905A}" srcOrd="0" destOrd="3" presId="urn:microsoft.com/office/officeart/2005/8/layout/chevron2"/>
    <dgm:cxn modelId="{C6128480-E37E-43A4-9B61-FE3316DFF9DC}" srcId="{A83216DF-F4BC-477A-A811-ECAA1A2E1B71}" destId="{3BB72EBA-4590-4BCE-B445-D85A68061F10}" srcOrd="4" destOrd="0" parTransId="{7D0E297F-CD22-4183-8273-9F1F043096D9}" sibTransId="{5C325771-FDA5-4BCB-A067-753854E907AE}"/>
    <dgm:cxn modelId="{C9BEA388-7F0D-4EC9-B45F-E0C3758B98D9}" type="presOf" srcId="{3BB72EBA-4590-4BCE-B445-D85A68061F10}" destId="{D4E9889D-9ABB-4137-BA32-35B0A06F905A}" srcOrd="0" destOrd="4" presId="urn:microsoft.com/office/officeart/2005/8/layout/chevron2"/>
    <dgm:cxn modelId="{7F95218B-C125-4F60-9A38-4596D51E794C}" type="presOf" srcId="{F0D7B980-2189-4077-8007-C0BE19B3478C}" destId="{D4E9889D-9ABB-4137-BA32-35B0A06F905A}" srcOrd="0" destOrd="5" presId="urn:microsoft.com/office/officeart/2005/8/layout/chevron2"/>
    <dgm:cxn modelId="{22B23596-CAD7-4185-911A-EB2365E7B337}" srcId="{B7FD8E20-5D3D-4401-8846-090AF5174F2D}" destId="{A83216DF-F4BC-477A-A811-ECAA1A2E1B71}" srcOrd="1" destOrd="0" parTransId="{4E33AEFA-BF83-463A-B743-B0FE84A63220}" sibTransId="{EDD6A99F-6410-4F22-8517-6BB775C99097}"/>
    <dgm:cxn modelId="{1968A297-3D4B-4BFC-8673-2C56071D878E}" type="presOf" srcId="{B7FD8E20-5D3D-4401-8846-090AF5174F2D}" destId="{1BAA64D5-6297-4AFF-B992-3BD8BEED306D}" srcOrd="0" destOrd="0" presId="urn:microsoft.com/office/officeart/2005/8/layout/chevron2"/>
    <dgm:cxn modelId="{E40DF2A4-EFAA-4BFE-A332-86B90A428069}" srcId="{A83216DF-F4BC-477A-A811-ECAA1A2E1B71}" destId="{FB2869DB-56C6-4EBD-8CA0-074E57B598D5}" srcOrd="2" destOrd="0" parTransId="{7A2A211E-A647-48B8-B2B2-55A97B53E5D7}" sibTransId="{B5A0EC7F-4E89-40EF-A1CD-B53BB2377559}"/>
    <dgm:cxn modelId="{5D007EB7-E253-46D1-946F-7C3DB810A5A6}" type="presOf" srcId="{090AFFE8-5C7D-44B2-8D63-FAF3336BF34D}" destId="{D4E9889D-9ABB-4137-BA32-35B0A06F905A}" srcOrd="0" destOrd="1" presId="urn:microsoft.com/office/officeart/2005/8/layout/chevron2"/>
    <dgm:cxn modelId="{A67C7DBC-4DDE-4430-BECE-5D781239BA5C}" srcId="{A5ED9826-7B27-4586-B3CD-C3B0681CCA9F}" destId="{B48D68D4-3488-4DA6-AB40-BC1402D18512}" srcOrd="1" destOrd="0" parTransId="{EEA36AD1-54A7-4C0B-9A05-27B023967A1A}" sibTransId="{86C9E1B3-C4AB-4C08-B72F-511D65716DD9}"/>
    <dgm:cxn modelId="{0DB77DC0-A892-4659-B72F-473469E1851D}" srcId="{A83216DF-F4BC-477A-A811-ECAA1A2E1B71}" destId="{6D36BC6F-4B05-45CA-8861-7244A0E5A13A}" srcOrd="0" destOrd="0" parTransId="{C0A3DC9D-5968-4961-ADFF-AA29D132A40D}" sibTransId="{88691408-B7A3-441B-A38B-0512A851D8AA}"/>
    <dgm:cxn modelId="{68682EC2-ED7E-4B9D-B4CA-C166396139AC}" srcId="{A83216DF-F4BC-477A-A811-ECAA1A2E1B71}" destId="{090AFFE8-5C7D-44B2-8D63-FAF3336BF34D}" srcOrd="1" destOrd="0" parTransId="{B6C1C0A0-30A6-49A3-916A-4504113B1E45}" sibTransId="{A3A0F468-7572-48DC-8006-F052A498B4C1}"/>
    <dgm:cxn modelId="{238FA6CA-2BEB-44AB-95DE-3EB69A456DFE}" srcId="{A5ED9826-7B27-4586-B3CD-C3B0681CCA9F}" destId="{AB974C2A-E23A-4820-A65E-AD3DD13D45EB}" srcOrd="2" destOrd="0" parTransId="{9AF2FD49-F12D-41DC-B6D2-C399BEE5AD5F}" sibTransId="{ED25CE8E-5837-4CAE-8E07-A252B82B015C}"/>
    <dgm:cxn modelId="{3D4117E5-138F-42EC-94AB-A8612E363AEB}" type="presOf" srcId="{A5ED9826-7B27-4586-B3CD-C3B0681CCA9F}" destId="{6FCA0913-470F-4924-9499-794772A9C95C}" srcOrd="0" destOrd="0" presId="urn:microsoft.com/office/officeart/2005/8/layout/chevron2"/>
    <dgm:cxn modelId="{CC3095E6-2DBA-42CC-A942-C7741F332C4F}" type="presOf" srcId="{6D36BC6F-4B05-45CA-8861-7244A0E5A13A}" destId="{D4E9889D-9ABB-4137-BA32-35B0A06F905A}" srcOrd="0" destOrd="0" presId="urn:microsoft.com/office/officeart/2005/8/layout/chevron2"/>
    <dgm:cxn modelId="{A2CEF8F5-5750-45F2-8962-E7F6D6058D25}" type="presOf" srcId="{284CAA41-7954-48CF-BD18-4581C9BBDEF7}" destId="{3199C70A-B9B3-44BF-B8B4-D29BF7D6832F}" srcOrd="0" destOrd="0" presId="urn:microsoft.com/office/officeart/2005/8/layout/chevron2"/>
    <dgm:cxn modelId="{72013899-4AEB-430E-A0F6-C91988D2D4B4}" type="presParOf" srcId="{1BAA64D5-6297-4AFF-B992-3BD8BEED306D}" destId="{0EFB8F77-0A42-42F4-A621-6B17347C25B4}" srcOrd="0" destOrd="0" presId="urn:microsoft.com/office/officeart/2005/8/layout/chevron2"/>
    <dgm:cxn modelId="{32FF1B4C-7410-437F-963F-F43D20B4307F}" type="presParOf" srcId="{0EFB8F77-0A42-42F4-A621-6B17347C25B4}" destId="{6FCA0913-470F-4924-9499-794772A9C95C}" srcOrd="0" destOrd="0" presId="urn:microsoft.com/office/officeart/2005/8/layout/chevron2"/>
    <dgm:cxn modelId="{611FED2A-C259-4543-8407-6E8EC219923B}" type="presParOf" srcId="{0EFB8F77-0A42-42F4-A621-6B17347C25B4}" destId="{3199C70A-B9B3-44BF-B8B4-D29BF7D6832F}" srcOrd="1" destOrd="0" presId="urn:microsoft.com/office/officeart/2005/8/layout/chevron2"/>
    <dgm:cxn modelId="{CAACFCD3-5833-4439-BF33-DBF26BF47C2C}" type="presParOf" srcId="{1BAA64D5-6297-4AFF-B992-3BD8BEED306D}" destId="{31969752-A67B-489C-A49A-AB42D310CCE0}" srcOrd="1" destOrd="0" presId="urn:microsoft.com/office/officeart/2005/8/layout/chevron2"/>
    <dgm:cxn modelId="{2855CABB-089B-4429-9016-C84EE4167548}" type="presParOf" srcId="{1BAA64D5-6297-4AFF-B992-3BD8BEED306D}" destId="{D7542230-3FF9-4D47-B1DE-3AF6ADAFF013}" srcOrd="2" destOrd="0" presId="urn:microsoft.com/office/officeart/2005/8/layout/chevron2"/>
    <dgm:cxn modelId="{F87C6A01-DB08-4927-ACDE-4359C8BFA2F8}" type="presParOf" srcId="{D7542230-3FF9-4D47-B1DE-3AF6ADAFF013}" destId="{6E06A940-5121-479A-AED9-82F0F81CD331}" srcOrd="0" destOrd="0" presId="urn:microsoft.com/office/officeart/2005/8/layout/chevron2"/>
    <dgm:cxn modelId="{15034E8A-7173-4B03-B130-9706C792506C}" type="presParOf" srcId="{D7542230-3FF9-4D47-B1DE-3AF6ADAFF013}" destId="{D4E9889D-9ABB-4137-BA32-35B0A06F905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D7046D-4CFB-4872-BD2A-D0B6874CFB14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48624B6-3BD7-4768-BE0B-9C283C92B65D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IN" b="1" dirty="0"/>
            <a:t>Documentation</a:t>
          </a:r>
          <a:endParaRPr lang="en-US" dirty="0"/>
        </a:p>
      </dgm:t>
    </dgm:pt>
    <dgm:pt modelId="{B3155B93-4D80-4593-8185-4AF41B756C8F}" type="parTrans" cxnId="{B804D412-3A88-4088-AE53-1F5DDDB5F59C}">
      <dgm:prSet/>
      <dgm:spPr/>
      <dgm:t>
        <a:bodyPr/>
        <a:lstStyle/>
        <a:p>
          <a:endParaRPr lang="en-US"/>
        </a:p>
      </dgm:t>
    </dgm:pt>
    <dgm:pt modelId="{FBDAF15F-94FB-4B32-9D16-9FCA61282278}" type="sibTrans" cxnId="{B804D412-3A88-4088-AE53-1F5DDDB5F59C}">
      <dgm:prSet/>
      <dgm:spPr/>
      <dgm:t>
        <a:bodyPr/>
        <a:lstStyle/>
        <a:p>
          <a:endParaRPr lang="en-US"/>
        </a:p>
      </dgm:t>
    </dgm:pt>
    <dgm:pt modelId="{299FC407-D541-4073-874C-A089DC3AD286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/>
            <a:t>General Documentation</a:t>
          </a:r>
        </a:p>
      </dgm:t>
    </dgm:pt>
    <dgm:pt modelId="{16460C97-373E-4DF7-96BB-3305680648A8}" type="parTrans" cxnId="{3B14F59E-7F67-4BAE-9DE1-ECD8469D6B9C}">
      <dgm:prSet/>
      <dgm:spPr/>
      <dgm:t>
        <a:bodyPr/>
        <a:lstStyle/>
        <a:p>
          <a:endParaRPr lang="en-US"/>
        </a:p>
      </dgm:t>
    </dgm:pt>
    <dgm:pt modelId="{D86A88AE-69F0-49AC-A031-ECE174492DB0}" type="sibTrans" cxnId="{3B14F59E-7F67-4BAE-9DE1-ECD8469D6B9C}">
      <dgm:prSet/>
      <dgm:spPr/>
      <dgm:t>
        <a:bodyPr/>
        <a:lstStyle/>
        <a:p>
          <a:endParaRPr lang="en-US"/>
        </a:p>
      </dgm:t>
    </dgm:pt>
    <dgm:pt modelId="{A5510621-C3F3-4C3B-8F18-212AE313DB38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IN" dirty="0"/>
            <a:t>Inspection process and documents</a:t>
          </a:r>
          <a:endParaRPr lang="en-US" dirty="0"/>
        </a:p>
      </dgm:t>
    </dgm:pt>
    <dgm:pt modelId="{C47896EE-B2BC-45C7-AA9C-045FD650F63D}" type="parTrans" cxnId="{9EA37F3A-355D-4A9A-B93D-CE94A581F2CE}">
      <dgm:prSet/>
      <dgm:spPr/>
      <dgm:t>
        <a:bodyPr/>
        <a:lstStyle/>
        <a:p>
          <a:endParaRPr lang="en-US"/>
        </a:p>
      </dgm:t>
    </dgm:pt>
    <dgm:pt modelId="{38CC9CF0-1263-42E6-B74C-9E5174119DC5}" type="sibTrans" cxnId="{9EA37F3A-355D-4A9A-B93D-CE94A581F2CE}">
      <dgm:prSet/>
      <dgm:spPr/>
      <dgm:t>
        <a:bodyPr/>
        <a:lstStyle/>
        <a:p>
          <a:endParaRPr lang="en-US"/>
        </a:p>
      </dgm:t>
    </dgm:pt>
    <dgm:pt modelId="{60AB507F-6252-4C7B-A292-8E82416B1B4A}" type="pres">
      <dgm:prSet presAssocID="{11D7046D-4CFB-4872-BD2A-D0B6874CFB1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DA07E90-9CA5-437D-8C6E-0B592B564955}" type="pres">
      <dgm:prSet presAssocID="{348624B6-3BD7-4768-BE0B-9C283C92B65D}" presName="hierRoot1" presStyleCnt="0">
        <dgm:presLayoutVars>
          <dgm:hierBranch val="init"/>
        </dgm:presLayoutVars>
      </dgm:prSet>
      <dgm:spPr/>
    </dgm:pt>
    <dgm:pt modelId="{C603CD8E-E7C4-444C-8284-B836A486278C}" type="pres">
      <dgm:prSet presAssocID="{348624B6-3BD7-4768-BE0B-9C283C92B65D}" presName="rootComposite1" presStyleCnt="0"/>
      <dgm:spPr/>
    </dgm:pt>
    <dgm:pt modelId="{ED1D22BD-BC01-484B-88C3-28767E8E2856}" type="pres">
      <dgm:prSet presAssocID="{348624B6-3BD7-4768-BE0B-9C283C92B65D}" presName="rootText1" presStyleLbl="node0" presStyleIdx="0" presStyleCnt="1">
        <dgm:presLayoutVars>
          <dgm:chPref val="3"/>
        </dgm:presLayoutVars>
      </dgm:prSet>
      <dgm:spPr/>
    </dgm:pt>
    <dgm:pt modelId="{0DE29EC0-9B9E-4C0B-AF5A-8F53FA22B36D}" type="pres">
      <dgm:prSet presAssocID="{348624B6-3BD7-4768-BE0B-9C283C92B65D}" presName="rootConnector1" presStyleLbl="node1" presStyleIdx="0" presStyleCnt="0"/>
      <dgm:spPr/>
    </dgm:pt>
    <dgm:pt modelId="{363B61C4-D554-4273-96B9-B04F44DFF0BE}" type="pres">
      <dgm:prSet presAssocID="{348624B6-3BD7-4768-BE0B-9C283C92B65D}" presName="hierChild2" presStyleCnt="0"/>
      <dgm:spPr/>
    </dgm:pt>
    <dgm:pt modelId="{E0066B92-B20B-4F6A-81CA-8A83BDCF403D}" type="pres">
      <dgm:prSet presAssocID="{16460C97-373E-4DF7-96BB-3305680648A8}" presName="Name37" presStyleLbl="parChTrans1D2" presStyleIdx="0" presStyleCnt="2"/>
      <dgm:spPr/>
    </dgm:pt>
    <dgm:pt modelId="{6BE41468-6E50-4C4D-ACC2-DED10896DF9C}" type="pres">
      <dgm:prSet presAssocID="{299FC407-D541-4073-874C-A089DC3AD286}" presName="hierRoot2" presStyleCnt="0">
        <dgm:presLayoutVars>
          <dgm:hierBranch val="init"/>
        </dgm:presLayoutVars>
      </dgm:prSet>
      <dgm:spPr/>
    </dgm:pt>
    <dgm:pt modelId="{4A121BB2-BF98-4C93-A557-B19E1226FCFD}" type="pres">
      <dgm:prSet presAssocID="{299FC407-D541-4073-874C-A089DC3AD286}" presName="rootComposite" presStyleCnt="0"/>
      <dgm:spPr/>
    </dgm:pt>
    <dgm:pt modelId="{616BA140-0DB2-4690-ACF0-A0C6E159AAC4}" type="pres">
      <dgm:prSet presAssocID="{299FC407-D541-4073-874C-A089DC3AD286}" presName="rootText" presStyleLbl="node2" presStyleIdx="0" presStyleCnt="2">
        <dgm:presLayoutVars>
          <dgm:chPref val="3"/>
        </dgm:presLayoutVars>
      </dgm:prSet>
      <dgm:spPr/>
    </dgm:pt>
    <dgm:pt modelId="{5F8D9C91-F386-4711-9B8E-93DD72516817}" type="pres">
      <dgm:prSet presAssocID="{299FC407-D541-4073-874C-A089DC3AD286}" presName="rootConnector" presStyleLbl="node2" presStyleIdx="0" presStyleCnt="2"/>
      <dgm:spPr/>
    </dgm:pt>
    <dgm:pt modelId="{8528B75D-5CE9-4126-9676-E22000E15649}" type="pres">
      <dgm:prSet presAssocID="{299FC407-D541-4073-874C-A089DC3AD286}" presName="hierChild4" presStyleCnt="0"/>
      <dgm:spPr/>
    </dgm:pt>
    <dgm:pt modelId="{0313CAD4-9B16-4755-B884-1AB67F1A2876}" type="pres">
      <dgm:prSet presAssocID="{299FC407-D541-4073-874C-A089DC3AD286}" presName="hierChild5" presStyleCnt="0"/>
      <dgm:spPr/>
    </dgm:pt>
    <dgm:pt modelId="{792AF2BB-1F72-4E52-8435-C0B377549F57}" type="pres">
      <dgm:prSet presAssocID="{C47896EE-B2BC-45C7-AA9C-045FD650F63D}" presName="Name37" presStyleLbl="parChTrans1D2" presStyleIdx="1" presStyleCnt="2"/>
      <dgm:spPr/>
    </dgm:pt>
    <dgm:pt modelId="{E2A1128D-D6F2-4BA2-B12C-EB1BC847EF99}" type="pres">
      <dgm:prSet presAssocID="{A5510621-C3F3-4C3B-8F18-212AE313DB38}" presName="hierRoot2" presStyleCnt="0">
        <dgm:presLayoutVars>
          <dgm:hierBranch val="init"/>
        </dgm:presLayoutVars>
      </dgm:prSet>
      <dgm:spPr/>
    </dgm:pt>
    <dgm:pt modelId="{6CDE6005-AFB6-4789-B091-1CF9E181EDDE}" type="pres">
      <dgm:prSet presAssocID="{A5510621-C3F3-4C3B-8F18-212AE313DB38}" presName="rootComposite" presStyleCnt="0"/>
      <dgm:spPr/>
    </dgm:pt>
    <dgm:pt modelId="{B4479033-FA09-42A7-8D31-73B83E1DE5B8}" type="pres">
      <dgm:prSet presAssocID="{A5510621-C3F3-4C3B-8F18-212AE313DB38}" presName="rootText" presStyleLbl="node2" presStyleIdx="1" presStyleCnt="2">
        <dgm:presLayoutVars>
          <dgm:chPref val="3"/>
        </dgm:presLayoutVars>
      </dgm:prSet>
      <dgm:spPr/>
    </dgm:pt>
    <dgm:pt modelId="{1ED0AD04-7FE9-4605-9C88-392294DDA10F}" type="pres">
      <dgm:prSet presAssocID="{A5510621-C3F3-4C3B-8F18-212AE313DB38}" presName="rootConnector" presStyleLbl="node2" presStyleIdx="1" presStyleCnt="2"/>
      <dgm:spPr/>
    </dgm:pt>
    <dgm:pt modelId="{99C726B7-6B51-45B9-A2C2-63541FF1013C}" type="pres">
      <dgm:prSet presAssocID="{A5510621-C3F3-4C3B-8F18-212AE313DB38}" presName="hierChild4" presStyleCnt="0"/>
      <dgm:spPr/>
    </dgm:pt>
    <dgm:pt modelId="{F5D4BF6A-7A27-40DD-B00F-4D85CE8E4275}" type="pres">
      <dgm:prSet presAssocID="{A5510621-C3F3-4C3B-8F18-212AE313DB38}" presName="hierChild5" presStyleCnt="0"/>
      <dgm:spPr/>
    </dgm:pt>
    <dgm:pt modelId="{A8D87FFA-1542-4C84-8447-07CAFAB5E65B}" type="pres">
      <dgm:prSet presAssocID="{348624B6-3BD7-4768-BE0B-9C283C92B65D}" presName="hierChild3" presStyleCnt="0"/>
      <dgm:spPr/>
    </dgm:pt>
  </dgm:ptLst>
  <dgm:cxnLst>
    <dgm:cxn modelId="{B804D412-3A88-4088-AE53-1F5DDDB5F59C}" srcId="{11D7046D-4CFB-4872-BD2A-D0B6874CFB14}" destId="{348624B6-3BD7-4768-BE0B-9C283C92B65D}" srcOrd="0" destOrd="0" parTransId="{B3155B93-4D80-4593-8185-4AF41B756C8F}" sibTransId="{FBDAF15F-94FB-4B32-9D16-9FCA61282278}"/>
    <dgm:cxn modelId="{5224B813-4B38-4976-8DA0-73FB87473A9C}" type="presOf" srcId="{299FC407-D541-4073-874C-A089DC3AD286}" destId="{5F8D9C91-F386-4711-9B8E-93DD72516817}" srcOrd="1" destOrd="0" presId="urn:microsoft.com/office/officeart/2005/8/layout/orgChart1"/>
    <dgm:cxn modelId="{9EA37F3A-355D-4A9A-B93D-CE94A581F2CE}" srcId="{348624B6-3BD7-4768-BE0B-9C283C92B65D}" destId="{A5510621-C3F3-4C3B-8F18-212AE313DB38}" srcOrd="1" destOrd="0" parTransId="{C47896EE-B2BC-45C7-AA9C-045FD650F63D}" sibTransId="{38CC9CF0-1263-42E6-B74C-9E5174119DC5}"/>
    <dgm:cxn modelId="{8D6ED33A-9879-4966-8AB9-30DEC9A5510C}" type="presOf" srcId="{A5510621-C3F3-4C3B-8F18-212AE313DB38}" destId="{1ED0AD04-7FE9-4605-9C88-392294DDA10F}" srcOrd="1" destOrd="0" presId="urn:microsoft.com/office/officeart/2005/8/layout/orgChart1"/>
    <dgm:cxn modelId="{0DE0163D-7DF2-4809-92B7-EFF66A0B4C9B}" type="presOf" srcId="{11D7046D-4CFB-4872-BD2A-D0B6874CFB14}" destId="{60AB507F-6252-4C7B-A292-8E82416B1B4A}" srcOrd="0" destOrd="0" presId="urn:microsoft.com/office/officeart/2005/8/layout/orgChart1"/>
    <dgm:cxn modelId="{0D324242-D928-4739-A108-9EC824EC26F5}" type="presOf" srcId="{A5510621-C3F3-4C3B-8F18-212AE313DB38}" destId="{B4479033-FA09-42A7-8D31-73B83E1DE5B8}" srcOrd="0" destOrd="0" presId="urn:microsoft.com/office/officeart/2005/8/layout/orgChart1"/>
    <dgm:cxn modelId="{DD0ADA4C-FF13-437A-B139-1C4182578137}" type="presOf" srcId="{348624B6-3BD7-4768-BE0B-9C283C92B65D}" destId="{0DE29EC0-9B9E-4C0B-AF5A-8F53FA22B36D}" srcOrd="1" destOrd="0" presId="urn:microsoft.com/office/officeart/2005/8/layout/orgChart1"/>
    <dgm:cxn modelId="{E44AC074-C5C7-4699-B203-E56FDAAF3462}" type="presOf" srcId="{299FC407-D541-4073-874C-A089DC3AD286}" destId="{616BA140-0DB2-4690-ACF0-A0C6E159AAC4}" srcOrd="0" destOrd="0" presId="urn:microsoft.com/office/officeart/2005/8/layout/orgChart1"/>
    <dgm:cxn modelId="{0182E57B-FC28-4158-9071-6FF8EAE2E0DA}" type="presOf" srcId="{C47896EE-B2BC-45C7-AA9C-045FD650F63D}" destId="{792AF2BB-1F72-4E52-8435-C0B377549F57}" srcOrd="0" destOrd="0" presId="urn:microsoft.com/office/officeart/2005/8/layout/orgChart1"/>
    <dgm:cxn modelId="{174E6E92-ABBC-4C98-9F14-A6EFB08B620E}" type="presOf" srcId="{16460C97-373E-4DF7-96BB-3305680648A8}" destId="{E0066B92-B20B-4F6A-81CA-8A83BDCF403D}" srcOrd="0" destOrd="0" presId="urn:microsoft.com/office/officeart/2005/8/layout/orgChart1"/>
    <dgm:cxn modelId="{3B14F59E-7F67-4BAE-9DE1-ECD8469D6B9C}" srcId="{348624B6-3BD7-4768-BE0B-9C283C92B65D}" destId="{299FC407-D541-4073-874C-A089DC3AD286}" srcOrd="0" destOrd="0" parTransId="{16460C97-373E-4DF7-96BB-3305680648A8}" sibTransId="{D86A88AE-69F0-49AC-A031-ECE174492DB0}"/>
    <dgm:cxn modelId="{C00F4FB9-75C8-4DBD-9909-C4E38E43A1F4}" type="presOf" srcId="{348624B6-3BD7-4768-BE0B-9C283C92B65D}" destId="{ED1D22BD-BC01-484B-88C3-28767E8E2856}" srcOrd="0" destOrd="0" presId="urn:microsoft.com/office/officeart/2005/8/layout/orgChart1"/>
    <dgm:cxn modelId="{76A5D676-A189-43D1-B81D-1870CBC3401E}" type="presParOf" srcId="{60AB507F-6252-4C7B-A292-8E82416B1B4A}" destId="{CDA07E90-9CA5-437D-8C6E-0B592B564955}" srcOrd="0" destOrd="0" presId="urn:microsoft.com/office/officeart/2005/8/layout/orgChart1"/>
    <dgm:cxn modelId="{63D60397-40BB-4546-9445-400502D437FA}" type="presParOf" srcId="{CDA07E90-9CA5-437D-8C6E-0B592B564955}" destId="{C603CD8E-E7C4-444C-8284-B836A486278C}" srcOrd="0" destOrd="0" presId="urn:microsoft.com/office/officeart/2005/8/layout/orgChart1"/>
    <dgm:cxn modelId="{490DD1B8-7A44-4320-A12A-0D76975A086C}" type="presParOf" srcId="{C603CD8E-E7C4-444C-8284-B836A486278C}" destId="{ED1D22BD-BC01-484B-88C3-28767E8E2856}" srcOrd="0" destOrd="0" presId="urn:microsoft.com/office/officeart/2005/8/layout/orgChart1"/>
    <dgm:cxn modelId="{57BA3239-DA38-4BA6-9222-3448C76C8C73}" type="presParOf" srcId="{C603CD8E-E7C4-444C-8284-B836A486278C}" destId="{0DE29EC0-9B9E-4C0B-AF5A-8F53FA22B36D}" srcOrd="1" destOrd="0" presId="urn:microsoft.com/office/officeart/2005/8/layout/orgChart1"/>
    <dgm:cxn modelId="{FA106D72-1EF5-4379-B764-BE6A89F1A795}" type="presParOf" srcId="{CDA07E90-9CA5-437D-8C6E-0B592B564955}" destId="{363B61C4-D554-4273-96B9-B04F44DFF0BE}" srcOrd="1" destOrd="0" presId="urn:microsoft.com/office/officeart/2005/8/layout/orgChart1"/>
    <dgm:cxn modelId="{54EEA5DA-FE5A-44D5-AA73-14BDF347E5A9}" type="presParOf" srcId="{363B61C4-D554-4273-96B9-B04F44DFF0BE}" destId="{E0066B92-B20B-4F6A-81CA-8A83BDCF403D}" srcOrd="0" destOrd="0" presId="urn:microsoft.com/office/officeart/2005/8/layout/orgChart1"/>
    <dgm:cxn modelId="{1B84689F-C5F1-43EF-80F0-8D545EBCB3C6}" type="presParOf" srcId="{363B61C4-D554-4273-96B9-B04F44DFF0BE}" destId="{6BE41468-6E50-4C4D-ACC2-DED10896DF9C}" srcOrd="1" destOrd="0" presId="urn:microsoft.com/office/officeart/2005/8/layout/orgChart1"/>
    <dgm:cxn modelId="{B5EB34A2-00DA-4B45-AB1F-75231C64E9F0}" type="presParOf" srcId="{6BE41468-6E50-4C4D-ACC2-DED10896DF9C}" destId="{4A121BB2-BF98-4C93-A557-B19E1226FCFD}" srcOrd="0" destOrd="0" presId="urn:microsoft.com/office/officeart/2005/8/layout/orgChart1"/>
    <dgm:cxn modelId="{1E6164F1-2C7F-49C8-90D3-6F7F83E36912}" type="presParOf" srcId="{4A121BB2-BF98-4C93-A557-B19E1226FCFD}" destId="{616BA140-0DB2-4690-ACF0-A0C6E159AAC4}" srcOrd="0" destOrd="0" presId="urn:microsoft.com/office/officeart/2005/8/layout/orgChart1"/>
    <dgm:cxn modelId="{0EDD9EAE-4E7B-4CFB-A26A-49A09F38B029}" type="presParOf" srcId="{4A121BB2-BF98-4C93-A557-B19E1226FCFD}" destId="{5F8D9C91-F386-4711-9B8E-93DD72516817}" srcOrd="1" destOrd="0" presId="urn:microsoft.com/office/officeart/2005/8/layout/orgChart1"/>
    <dgm:cxn modelId="{00B55E76-CFF2-40EB-A88D-55DBD05D35C4}" type="presParOf" srcId="{6BE41468-6E50-4C4D-ACC2-DED10896DF9C}" destId="{8528B75D-5CE9-4126-9676-E22000E15649}" srcOrd="1" destOrd="0" presId="urn:microsoft.com/office/officeart/2005/8/layout/orgChart1"/>
    <dgm:cxn modelId="{B3D33A18-9444-4209-B412-631055853867}" type="presParOf" srcId="{6BE41468-6E50-4C4D-ACC2-DED10896DF9C}" destId="{0313CAD4-9B16-4755-B884-1AB67F1A2876}" srcOrd="2" destOrd="0" presId="urn:microsoft.com/office/officeart/2005/8/layout/orgChart1"/>
    <dgm:cxn modelId="{C706323B-2E55-4E50-A483-93A238E64FFD}" type="presParOf" srcId="{363B61C4-D554-4273-96B9-B04F44DFF0BE}" destId="{792AF2BB-1F72-4E52-8435-C0B377549F57}" srcOrd="2" destOrd="0" presId="urn:microsoft.com/office/officeart/2005/8/layout/orgChart1"/>
    <dgm:cxn modelId="{1A6BFBC1-130D-48B1-AD8A-30D468AD6D6C}" type="presParOf" srcId="{363B61C4-D554-4273-96B9-B04F44DFF0BE}" destId="{E2A1128D-D6F2-4BA2-B12C-EB1BC847EF99}" srcOrd="3" destOrd="0" presId="urn:microsoft.com/office/officeart/2005/8/layout/orgChart1"/>
    <dgm:cxn modelId="{C171B1C2-B094-4E18-86E8-FFF0733BB88F}" type="presParOf" srcId="{E2A1128D-D6F2-4BA2-B12C-EB1BC847EF99}" destId="{6CDE6005-AFB6-4789-B091-1CF9E181EDDE}" srcOrd="0" destOrd="0" presId="urn:microsoft.com/office/officeart/2005/8/layout/orgChart1"/>
    <dgm:cxn modelId="{DA8BFC96-0E09-40A4-9956-62D264544473}" type="presParOf" srcId="{6CDE6005-AFB6-4789-B091-1CF9E181EDDE}" destId="{B4479033-FA09-42A7-8D31-73B83E1DE5B8}" srcOrd="0" destOrd="0" presId="urn:microsoft.com/office/officeart/2005/8/layout/orgChart1"/>
    <dgm:cxn modelId="{3648FB05-FC18-49D9-84DD-2D57453AD4EC}" type="presParOf" srcId="{6CDE6005-AFB6-4789-B091-1CF9E181EDDE}" destId="{1ED0AD04-7FE9-4605-9C88-392294DDA10F}" srcOrd="1" destOrd="0" presId="urn:microsoft.com/office/officeart/2005/8/layout/orgChart1"/>
    <dgm:cxn modelId="{3BE55F2D-7639-4539-A1F3-FA69E9EE1A07}" type="presParOf" srcId="{E2A1128D-D6F2-4BA2-B12C-EB1BC847EF99}" destId="{99C726B7-6B51-45B9-A2C2-63541FF1013C}" srcOrd="1" destOrd="0" presId="urn:microsoft.com/office/officeart/2005/8/layout/orgChart1"/>
    <dgm:cxn modelId="{B98F8321-2B9D-4C65-808C-3AFD351E9500}" type="presParOf" srcId="{E2A1128D-D6F2-4BA2-B12C-EB1BC847EF99}" destId="{F5D4BF6A-7A27-40DD-B00F-4D85CE8E4275}" srcOrd="2" destOrd="0" presId="urn:microsoft.com/office/officeart/2005/8/layout/orgChart1"/>
    <dgm:cxn modelId="{825C84C0-589E-4055-A04D-824ABF41CD37}" type="presParOf" srcId="{CDA07E90-9CA5-437D-8C6E-0B592B564955}" destId="{A8D87FFA-1542-4C84-8447-07CAFAB5E65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D985A-FDD7-4729-A2C6-121BC28A27CE}">
      <dsp:nvSpPr>
        <dsp:cNvPr id="0" name=""/>
        <dsp:cNvSpPr/>
      </dsp:nvSpPr>
      <dsp:spPr>
        <a:xfrm>
          <a:off x="0" y="873511"/>
          <a:ext cx="11247041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5D289F-79EF-4D7F-9A22-3F8B98273BBB}">
      <dsp:nvSpPr>
        <dsp:cNvPr id="0" name=""/>
        <dsp:cNvSpPr/>
      </dsp:nvSpPr>
      <dsp:spPr>
        <a:xfrm>
          <a:off x="534893" y="31711"/>
          <a:ext cx="10708342" cy="9303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578" tIns="0" rIns="2975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concept of a QMS is </a:t>
          </a:r>
          <a:r>
            <a:rPr lang="en-US" sz="2000" kern="1200" dirty="0">
              <a:solidFill>
                <a:schemeClr val="tx1"/>
              </a:solidFill>
            </a:rPr>
            <a:t>wide-ranging </a:t>
          </a:r>
          <a:r>
            <a:rPr lang="en-US" sz="2000" kern="1200" dirty="0"/>
            <a:t>and </a:t>
          </a:r>
          <a:r>
            <a:rPr lang="en-US" sz="2000" kern="1200" dirty="0">
              <a:solidFill>
                <a:schemeClr val="tx1"/>
              </a:solidFill>
            </a:rPr>
            <a:t>covers</a:t>
          </a:r>
          <a:r>
            <a:rPr lang="en-US" sz="2000" kern="1200" dirty="0"/>
            <a:t> all matters that are necessary to implement the </a:t>
          </a:r>
          <a:r>
            <a:rPr lang="en-US" sz="2000" kern="1200" dirty="0">
              <a:solidFill>
                <a:schemeClr val="tx1"/>
              </a:solidFill>
            </a:rPr>
            <a:t>inspectorate’s quality policy </a:t>
          </a:r>
          <a:r>
            <a:rPr lang="en-US" sz="2000" kern="1200" dirty="0"/>
            <a:t>and to meet predefined objectives</a:t>
          </a:r>
          <a:r>
            <a:rPr lang="en-US" sz="1400" kern="1200" dirty="0"/>
            <a:t>.</a:t>
          </a:r>
        </a:p>
      </dsp:txBody>
      <dsp:txXfrm>
        <a:off x="580309" y="77127"/>
        <a:ext cx="10617510" cy="839527"/>
      </dsp:txXfrm>
    </dsp:sp>
    <dsp:sp modelId="{9823FF76-5FD7-406D-BC31-037205EA58D6}">
      <dsp:nvSpPr>
        <dsp:cNvPr id="0" name=""/>
        <dsp:cNvSpPr/>
      </dsp:nvSpPr>
      <dsp:spPr>
        <a:xfrm>
          <a:off x="0" y="1825793"/>
          <a:ext cx="11247041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2858B1-629F-4BAC-89B3-8DCA643B32AB}">
      <dsp:nvSpPr>
        <dsp:cNvPr id="0" name=""/>
        <dsp:cNvSpPr/>
      </dsp:nvSpPr>
      <dsp:spPr>
        <a:xfrm>
          <a:off x="534893" y="1057111"/>
          <a:ext cx="10708342" cy="857241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578" tIns="0" rIns="2975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QMS should define the inspectorate’s </a:t>
          </a:r>
          <a:r>
            <a:rPr lang="en-US" sz="2000" kern="1200" dirty="0">
              <a:solidFill>
                <a:schemeClr val="tx1"/>
              </a:solidFill>
            </a:rPr>
            <a:t>scope</a:t>
          </a:r>
          <a:r>
            <a:rPr lang="en-US" sz="2000" kern="1200" dirty="0"/>
            <a:t> and </a:t>
          </a:r>
          <a:r>
            <a:rPr lang="en-US" sz="2000" kern="1200" dirty="0">
              <a:solidFill>
                <a:schemeClr val="tx1"/>
              </a:solidFill>
            </a:rPr>
            <a:t>context</a:t>
          </a:r>
          <a:r>
            <a:rPr lang="en-US" sz="2000" kern="1200" dirty="0"/>
            <a:t> within the regulatory mandate, as well as covering all </a:t>
          </a:r>
          <a:r>
            <a:rPr lang="en-US" sz="2000" kern="1200" dirty="0">
              <a:solidFill>
                <a:schemeClr val="tx1"/>
              </a:solidFill>
            </a:rPr>
            <a:t>functions, processes and activities</a:t>
          </a:r>
          <a:r>
            <a:rPr lang="en-US" sz="1400" kern="1200" dirty="0"/>
            <a:t>.</a:t>
          </a:r>
        </a:p>
      </dsp:txBody>
      <dsp:txXfrm>
        <a:off x="576740" y="1098958"/>
        <a:ext cx="10624648" cy="773547"/>
      </dsp:txXfrm>
    </dsp:sp>
    <dsp:sp modelId="{9581AAFF-CE4C-44B3-A819-8AB974FBE392}">
      <dsp:nvSpPr>
        <dsp:cNvPr id="0" name=""/>
        <dsp:cNvSpPr/>
      </dsp:nvSpPr>
      <dsp:spPr>
        <a:xfrm>
          <a:off x="0" y="3006963"/>
          <a:ext cx="11247041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CE0F4E-CE51-4B30-AE1D-6C08FF7A82A4}">
      <dsp:nvSpPr>
        <dsp:cNvPr id="0" name=""/>
        <dsp:cNvSpPr/>
      </dsp:nvSpPr>
      <dsp:spPr>
        <a:xfrm>
          <a:off x="510729" y="2009393"/>
          <a:ext cx="10733407" cy="1086129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578" tIns="0" rIns="2975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QMS should at least describe and manage </a:t>
          </a:r>
          <a:r>
            <a:rPr lang="en-US" sz="2000" kern="1200" dirty="0">
              <a:solidFill>
                <a:schemeClr val="tx1"/>
              </a:solidFill>
            </a:rPr>
            <a:t>organizational structure, responsibilities, procedures, systems, processes and resources</a:t>
          </a:r>
          <a:r>
            <a:rPr lang="en-US" sz="2000" kern="1200" dirty="0"/>
            <a:t> required, to provide </a:t>
          </a:r>
          <a:r>
            <a:rPr lang="en-US" sz="2000" kern="1200" dirty="0">
              <a:solidFill>
                <a:schemeClr val="tx1"/>
              </a:solidFill>
            </a:rPr>
            <a:t>value </a:t>
          </a:r>
          <a:r>
            <a:rPr lang="en-US" sz="2000" kern="1200" dirty="0"/>
            <a:t>and </a:t>
          </a:r>
          <a:r>
            <a:rPr lang="en-US" sz="2000" kern="1200" dirty="0">
              <a:solidFill>
                <a:schemeClr val="tx1"/>
              </a:solidFill>
            </a:rPr>
            <a:t>achieve results </a:t>
          </a:r>
          <a:r>
            <a:rPr lang="en-US" sz="2000" kern="1200" dirty="0"/>
            <a:t>for the inspectorate and relevant </a:t>
          </a:r>
          <a:r>
            <a:rPr lang="en-IN" sz="2000" kern="1200" dirty="0"/>
            <a:t>interested parties.</a:t>
          </a:r>
          <a:endParaRPr lang="en-US" sz="2000" kern="1200" dirty="0"/>
        </a:p>
      </dsp:txBody>
      <dsp:txXfrm>
        <a:off x="563749" y="2062413"/>
        <a:ext cx="10627367" cy="980089"/>
      </dsp:txXfrm>
    </dsp:sp>
    <dsp:sp modelId="{ABC3074D-36DC-4721-9422-FC30C9FC0C54}">
      <dsp:nvSpPr>
        <dsp:cNvPr id="0" name=""/>
        <dsp:cNvSpPr/>
      </dsp:nvSpPr>
      <dsp:spPr>
        <a:xfrm>
          <a:off x="0" y="3952288"/>
          <a:ext cx="11247041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E9D7D0-1FEB-40E1-B7F7-84E269A8F9E9}">
      <dsp:nvSpPr>
        <dsp:cNvPr id="0" name=""/>
        <dsp:cNvSpPr/>
      </dsp:nvSpPr>
      <dsp:spPr>
        <a:xfrm>
          <a:off x="553256" y="3173616"/>
          <a:ext cx="10685468" cy="850285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578" tIns="0" rIns="2975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legal basis for the establishment of the inspectorate, its mandate, the quality policy and the principles of the QMS should be documented in a </a:t>
          </a:r>
          <a:r>
            <a:rPr lang="en-US" sz="2000" kern="1200" dirty="0">
              <a:solidFill>
                <a:schemeClr val="tx1"/>
              </a:solidFill>
            </a:rPr>
            <a:t>quality manual </a:t>
          </a:r>
          <a:r>
            <a:rPr lang="en-US" sz="2000" kern="1200" dirty="0"/>
            <a:t>or </a:t>
          </a:r>
          <a:r>
            <a:rPr lang="en-US" sz="2000" kern="1200" dirty="0">
              <a:solidFill>
                <a:schemeClr val="tx1"/>
              </a:solidFill>
            </a:rPr>
            <a:t>equivalent document.</a:t>
          </a:r>
        </a:p>
      </dsp:txBody>
      <dsp:txXfrm>
        <a:off x="594763" y="3215123"/>
        <a:ext cx="10602454" cy="767271"/>
      </dsp:txXfrm>
    </dsp:sp>
    <dsp:sp modelId="{E500683E-CCB7-4947-BB32-FF2C7809C51B}">
      <dsp:nvSpPr>
        <dsp:cNvPr id="0" name=""/>
        <dsp:cNvSpPr/>
      </dsp:nvSpPr>
      <dsp:spPr>
        <a:xfrm>
          <a:off x="0" y="5222596"/>
          <a:ext cx="11247041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A89F92-EBFE-4E76-B9A7-DBE308D3FD5D}">
      <dsp:nvSpPr>
        <dsp:cNvPr id="0" name=""/>
        <dsp:cNvSpPr/>
      </dsp:nvSpPr>
      <dsp:spPr>
        <a:xfrm>
          <a:off x="632896" y="4135888"/>
          <a:ext cx="10602668" cy="1175267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7578" tIns="0" rIns="29757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The QMS should enable </a:t>
          </a:r>
          <a:r>
            <a:rPr lang="en-US" sz="2400" kern="1200" dirty="0">
              <a:solidFill>
                <a:schemeClr val="tx1"/>
              </a:solidFill>
            </a:rPr>
            <a:t>senior (“top”) management </a:t>
          </a:r>
          <a:r>
            <a:rPr lang="en-US" sz="2400" kern="1200" dirty="0"/>
            <a:t>to best use available resources and systems in order to achieve the inspectorate’s </a:t>
          </a:r>
          <a:r>
            <a:rPr lang="en-US" sz="2400" kern="1200" dirty="0">
              <a:solidFill>
                <a:schemeClr val="tx1"/>
              </a:solidFill>
            </a:rPr>
            <a:t>targets and quality objectives</a:t>
          </a:r>
        </a:p>
      </dsp:txBody>
      <dsp:txXfrm>
        <a:off x="690268" y="4193260"/>
        <a:ext cx="10487924" cy="10605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BD784-090A-4305-BF5C-A49A52D81347}">
      <dsp:nvSpPr>
        <dsp:cNvPr id="0" name=""/>
        <dsp:cNvSpPr/>
      </dsp:nvSpPr>
      <dsp:spPr>
        <a:xfrm>
          <a:off x="0" y="373724"/>
          <a:ext cx="11444637" cy="1559025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To ensure its ability to </a:t>
          </a:r>
          <a:r>
            <a:rPr lang="en-US" sz="2800" b="1" kern="1200" dirty="0">
              <a:solidFill>
                <a:srgbClr val="FFFF00"/>
              </a:solidFill>
            </a:rPr>
            <a:t>consistently</a:t>
          </a:r>
          <a:r>
            <a:rPr lang="en-US" sz="2800" kern="1200" dirty="0"/>
            <a:t> provide services that meet the organization’s </a:t>
          </a:r>
          <a:r>
            <a:rPr lang="en-US" sz="2800" b="1" kern="1200" dirty="0">
              <a:solidFill>
                <a:srgbClr val="FFFF00"/>
              </a:solidFill>
            </a:rPr>
            <a:t>objectives, legal requirements </a:t>
          </a:r>
          <a:r>
            <a:rPr lang="en-US" sz="2800" kern="1200" dirty="0"/>
            <a:t>and interested parties’ </a:t>
          </a:r>
          <a:r>
            <a:rPr lang="en-IN" sz="2800" kern="1200" dirty="0"/>
            <a:t>expectations.</a:t>
          </a:r>
          <a:endParaRPr lang="en-US" sz="2800" kern="1200" dirty="0"/>
        </a:p>
      </dsp:txBody>
      <dsp:txXfrm>
        <a:off x="76105" y="449829"/>
        <a:ext cx="11292427" cy="1406815"/>
      </dsp:txXfrm>
    </dsp:sp>
    <dsp:sp modelId="{14F38E83-E517-4802-B99D-21C05D28DD3C}">
      <dsp:nvSpPr>
        <dsp:cNvPr id="0" name=""/>
        <dsp:cNvSpPr/>
      </dsp:nvSpPr>
      <dsp:spPr>
        <a:xfrm>
          <a:off x="0" y="2493674"/>
          <a:ext cx="11444637" cy="1986603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To facilitate </a:t>
          </a:r>
          <a:r>
            <a:rPr lang="en-US" sz="2800" b="1" kern="1200" dirty="0">
              <a:solidFill>
                <a:srgbClr val="FFFF00"/>
              </a:solidFill>
            </a:rPr>
            <a:t>continual improvement </a:t>
          </a:r>
          <a:r>
            <a:rPr lang="en-US" sz="2800" kern="1200" dirty="0"/>
            <a:t>and provide a sound basis for sustainable development to comply with statutory and regulatory </a:t>
          </a:r>
          <a:r>
            <a:rPr lang="en-IN" sz="2800" kern="1200" dirty="0"/>
            <a:t>requirements.</a:t>
          </a:r>
          <a:endParaRPr lang="en-US" sz="2800" kern="1200" dirty="0"/>
        </a:p>
      </dsp:txBody>
      <dsp:txXfrm>
        <a:off x="96978" y="2590652"/>
        <a:ext cx="11250681" cy="17926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7BD94-A8CB-4BBE-B464-D520D7F80D4F}">
      <dsp:nvSpPr>
        <dsp:cNvPr id="0" name=""/>
        <dsp:cNvSpPr/>
      </dsp:nvSpPr>
      <dsp:spPr>
        <a:xfrm>
          <a:off x="2187" y="0"/>
          <a:ext cx="2146692" cy="4525963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Clear Define legal basis</a:t>
          </a:r>
        </a:p>
      </dsp:txBody>
      <dsp:txXfrm>
        <a:off x="2187" y="0"/>
        <a:ext cx="2146692" cy="1357788"/>
      </dsp:txXfrm>
    </dsp:sp>
    <dsp:sp modelId="{5F6D6475-E5D4-4B50-B9A6-C5E03107ED59}">
      <dsp:nvSpPr>
        <dsp:cNvPr id="0" name=""/>
        <dsp:cNvSpPr/>
      </dsp:nvSpPr>
      <dsp:spPr>
        <a:xfrm>
          <a:off x="216856" y="1359114"/>
          <a:ext cx="1717353" cy="1364639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establishment of Inspectorate and its Mandate</a:t>
          </a:r>
        </a:p>
      </dsp:txBody>
      <dsp:txXfrm>
        <a:off x="256825" y="1399083"/>
        <a:ext cx="1637415" cy="1284701"/>
      </dsp:txXfrm>
    </dsp:sp>
    <dsp:sp modelId="{507A2950-2434-4AED-80AC-7970D95B15DC}">
      <dsp:nvSpPr>
        <dsp:cNvPr id="0" name=""/>
        <dsp:cNvSpPr/>
      </dsp:nvSpPr>
      <dsp:spPr>
        <a:xfrm>
          <a:off x="72582" y="2933699"/>
          <a:ext cx="2005903" cy="1364639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statutory and regulatory responsibilities and functions</a:t>
          </a:r>
        </a:p>
      </dsp:txBody>
      <dsp:txXfrm>
        <a:off x="112551" y="2973668"/>
        <a:ext cx="1925965" cy="1284701"/>
      </dsp:txXfrm>
    </dsp:sp>
    <dsp:sp modelId="{1307AA99-21A4-4940-9C0D-CE45A7F4ACD2}">
      <dsp:nvSpPr>
        <dsp:cNvPr id="0" name=""/>
        <dsp:cNvSpPr/>
      </dsp:nvSpPr>
      <dsp:spPr>
        <a:xfrm>
          <a:off x="2363420" y="0"/>
          <a:ext cx="2146692" cy="4525963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The inspectorate should determine</a:t>
          </a:r>
        </a:p>
      </dsp:txBody>
      <dsp:txXfrm>
        <a:off x="2363420" y="0"/>
        <a:ext cx="2146692" cy="1357788"/>
      </dsp:txXfrm>
    </dsp:sp>
    <dsp:sp modelId="{A0DB7462-8FE4-46A0-944B-6F00429F66D5}">
      <dsp:nvSpPr>
        <dsp:cNvPr id="0" name=""/>
        <dsp:cNvSpPr/>
      </dsp:nvSpPr>
      <dsp:spPr>
        <a:xfrm>
          <a:off x="2524551" y="1359114"/>
          <a:ext cx="1717353" cy="1364639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Scope and Strategic direction</a:t>
          </a:r>
        </a:p>
      </dsp:txBody>
      <dsp:txXfrm>
        <a:off x="2564520" y="1399083"/>
        <a:ext cx="1637415" cy="1284701"/>
      </dsp:txXfrm>
    </dsp:sp>
    <dsp:sp modelId="{C17CA027-222D-4BDC-B146-2895C5B1CF5A}">
      <dsp:nvSpPr>
        <dsp:cNvPr id="0" name=""/>
        <dsp:cNvSpPr/>
      </dsp:nvSpPr>
      <dsp:spPr>
        <a:xfrm>
          <a:off x="2524551" y="2933699"/>
          <a:ext cx="1717353" cy="1364639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to achieve the intended objectives</a:t>
          </a:r>
        </a:p>
      </dsp:txBody>
      <dsp:txXfrm>
        <a:off x="2564520" y="2973668"/>
        <a:ext cx="1637415" cy="1284701"/>
      </dsp:txXfrm>
    </dsp:sp>
    <dsp:sp modelId="{0B05F528-E3B3-46AC-B6E5-C84B9EE29E0F}">
      <dsp:nvSpPr>
        <dsp:cNvPr id="0" name=""/>
        <dsp:cNvSpPr/>
      </dsp:nvSpPr>
      <dsp:spPr>
        <a:xfrm>
          <a:off x="4617575" y="0"/>
          <a:ext cx="2146692" cy="4525963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Structure and operation of the inspectorate</a:t>
          </a:r>
        </a:p>
      </dsp:txBody>
      <dsp:txXfrm>
        <a:off x="4617575" y="0"/>
        <a:ext cx="2146692" cy="1357788"/>
      </dsp:txXfrm>
    </dsp:sp>
    <dsp:sp modelId="{BA496D8C-006A-42EB-80EE-8A6C9B15F6E2}">
      <dsp:nvSpPr>
        <dsp:cNvPr id="0" name=""/>
        <dsp:cNvSpPr/>
      </dsp:nvSpPr>
      <dsp:spPr>
        <a:xfrm>
          <a:off x="4832245" y="1359114"/>
          <a:ext cx="1717353" cy="1364639"/>
        </a:xfrm>
        <a:prstGeom prst="roundRect">
          <a:avLst>
            <a:gd name="adj" fmla="val 10000"/>
          </a:avLst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impartiality and independence are safeguarded</a:t>
          </a:r>
        </a:p>
      </dsp:txBody>
      <dsp:txXfrm>
        <a:off x="4872214" y="1399083"/>
        <a:ext cx="1637415" cy="1284701"/>
      </dsp:txXfrm>
    </dsp:sp>
    <dsp:sp modelId="{52F732F4-957B-470A-BCFF-DDCE3FD0B8FC}">
      <dsp:nvSpPr>
        <dsp:cNvPr id="0" name=""/>
        <dsp:cNvSpPr/>
      </dsp:nvSpPr>
      <dsp:spPr>
        <a:xfrm>
          <a:off x="4832245" y="2933699"/>
          <a:ext cx="1717353" cy="1364639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deontology,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confidentiality, ethics and conflicts of interest should be obeyed</a:t>
          </a:r>
          <a:r>
            <a:rPr lang="en-US" sz="1500" kern="1200" dirty="0"/>
            <a:t>.</a:t>
          </a:r>
        </a:p>
      </dsp:txBody>
      <dsp:txXfrm>
        <a:off x="4872214" y="2973668"/>
        <a:ext cx="1637415" cy="1284701"/>
      </dsp:txXfrm>
    </dsp:sp>
    <dsp:sp modelId="{8D947867-2D25-4AC2-87AB-7AC7CBA1B4C0}">
      <dsp:nvSpPr>
        <dsp:cNvPr id="0" name=""/>
        <dsp:cNvSpPr/>
      </dsp:nvSpPr>
      <dsp:spPr>
        <a:xfrm>
          <a:off x="6925270" y="0"/>
          <a:ext cx="2146692" cy="4525963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Relationship of the inspectorate</a:t>
          </a:r>
        </a:p>
      </dsp:txBody>
      <dsp:txXfrm>
        <a:off x="6925270" y="0"/>
        <a:ext cx="2146692" cy="13577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A0913-470F-4924-9499-794772A9C95C}">
      <dsp:nvSpPr>
        <dsp:cNvPr id="0" name=""/>
        <dsp:cNvSpPr/>
      </dsp:nvSpPr>
      <dsp:spPr>
        <a:xfrm rot="5400000">
          <a:off x="-321357" y="643434"/>
          <a:ext cx="2142382" cy="1499667"/>
        </a:xfrm>
        <a:prstGeom prst="chevron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Personnel</a:t>
          </a:r>
        </a:p>
      </dsp:txBody>
      <dsp:txXfrm rot="-5400000">
        <a:off x="1" y="1071911"/>
        <a:ext cx="1499667" cy="642715"/>
      </dsp:txXfrm>
    </dsp:sp>
    <dsp:sp modelId="{3199C70A-B9B3-44BF-B8B4-D29BF7D6832F}">
      <dsp:nvSpPr>
        <dsp:cNvPr id="0" name=""/>
        <dsp:cNvSpPr/>
      </dsp:nvSpPr>
      <dsp:spPr>
        <a:xfrm rot="5400000">
          <a:off x="5285767" y="-3783326"/>
          <a:ext cx="2031157" cy="96033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rgbClr val="FF0000"/>
              </a:solidFill>
            </a:rPr>
            <a:t>expertise </a:t>
          </a:r>
          <a:r>
            <a:rPr lang="en-US" sz="1600" kern="1200" dirty="0"/>
            <a:t>to perform its functions, including inspections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appropriate </a:t>
          </a:r>
          <a:r>
            <a:rPr lang="en-US" sz="1600" kern="1200" dirty="0">
              <a:solidFill>
                <a:srgbClr val="FF0000"/>
              </a:solidFill>
            </a:rPr>
            <a:t>qualifications, including education, training, experience and knowledge </a:t>
          </a:r>
          <a:r>
            <a:rPr lang="en-US" sz="1600" kern="1200" dirty="0"/>
            <a:t>of the inspection process and subject.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rgbClr val="FF0000"/>
              </a:solidFill>
            </a:rPr>
            <a:t>induction and continuous training </a:t>
          </a:r>
          <a:r>
            <a:rPr lang="en-US" sz="1600" kern="1200" dirty="0"/>
            <a:t>is provided to inspection personnel on administrative, regulatory and technical topics.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Should be bound by the requirements of the </a:t>
          </a:r>
          <a:r>
            <a:rPr lang="en-US" sz="1600" kern="1200" dirty="0">
              <a:solidFill>
                <a:srgbClr val="FF0000"/>
              </a:solidFill>
            </a:rPr>
            <a:t>quality system</a:t>
          </a:r>
          <a:r>
            <a:rPr lang="en-US" sz="1600" kern="1200" dirty="0"/>
            <a:t>, </a:t>
          </a:r>
          <a:r>
            <a:rPr lang="en-US" sz="1600" kern="1200" dirty="0">
              <a:solidFill>
                <a:srgbClr val="FF0000"/>
              </a:solidFill>
            </a:rPr>
            <a:t>obey the inspectorate’s code of conduct </a:t>
          </a:r>
          <a:r>
            <a:rPr lang="en-US" sz="1600" kern="1200" dirty="0"/>
            <a:t>and not be subject to any </a:t>
          </a:r>
          <a:r>
            <a:rPr lang="en-US" sz="1600" kern="1200" dirty="0">
              <a:solidFill>
                <a:srgbClr val="FF0000"/>
              </a:solidFill>
            </a:rPr>
            <a:t>commercial, financial or other pressures </a:t>
          </a:r>
          <a:r>
            <a:rPr lang="en-US" sz="1600" kern="1200" dirty="0"/>
            <a:t>that might affect their judgement and freedom to act</a:t>
          </a:r>
        </a:p>
      </dsp:txBody>
      <dsp:txXfrm rot="-5400000">
        <a:off x="1499668" y="101926"/>
        <a:ext cx="9504203" cy="1832851"/>
      </dsp:txXfrm>
    </dsp:sp>
    <dsp:sp modelId="{6E06A940-5121-479A-AED9-82F0F81CD331}">
      <dsp:nvSpPr>
        <dsp:cNvPr id="0" name=""/>
        <dsp:cNvSpPr/>
      </dsp:nvSpPr>
      <dsp:spPr>
        <a:xfrm rot="5400000">
          <a:off x="-321357" y="2908840"/>
          <a:ext cx="2142382" cy="1499667"/>
        </a:xfrm>
        <a:prstGeom prst="chevron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Infrastructure</a:t>
          </a:r>
        </a:p>
      </dsp:txBody>
      <dsp:txXfrm rot="-5400000">
        <a:off x="1" y="3337317"/>
        <a:ext cx="1499667" cy="642715"/>
      </dsp:txXfrm>
    </dsp:sp>
    <dsp:sp modelId="{D4E9889D-9ABB-4137-BA32-35B0A06F905A}">
      <dsp:nvSpPr>
        <dsp:cNvPr id="0" name=""/>
        <dsp:cNvSpPr/>
      </dsp:nvSpPr>
      <dsp:spPr>
        <a:xfrm rot="5400000">
          <a:off x="5239555" y="-1517921"/>
          <a:ext cx="2123580" cy="96033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solidFill>
                <a:srgbClr val="FF0000"/>
              </a:solidFill>
            </a:rPr>
            <a:t>Necessary infrastructure </a:t>
          </a:r>
          <a:r>
            <a:rPr lang="en-US" sz="1800" kern="1200" dirty="0"/>
            <a:t>and appropriate work environment to enable them perform their functions and meet the quality objectives.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Infrastructure includes, but is not limited to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1.buildings, workspace and associated facilities;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2. qualified equipment, including hardware and software;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3. transportation resources; and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4. information and communication technology.</a:t>
          </a:r>
        </a:p>
      </dsp:txBody>
      <dsp:txXfrm rot="-5400000">
        <a:off x="1499668" y="2325631"/>
        <a:ext cx="9499691" cy="19162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2AF2BB-1F72-4E52-8435-C0B377549F57}">
      <dsp:nvSpPr>
        <dsp:cNvPr id="0" name=""/>
        <dsp:cNvSpPr/>
      </dsp:nvSpPr>
      <dsp:spPr>
        <a:xfrm>
          <a:off x="3360208" y="1920997"/>
          <a:ext cx="1838865" cy="6382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9141"/>
              </a:lnTo>
              <a:lnTo>
                <a:pt x="1838865" y="319141"/>
              </a:lnTo>
              <a:lnTo>
                <a:pt x="1838865" y="63828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066B92-B20B-4F6A-81CA-8A83BDCF403D}">
      <dsp:nvSpPr>
        <dsp:cNvPr id="0" name=""/>
        <dsp:cNvSpPr/>
      </dsp:nvSpPr>
      <dsp:spPr>
        <a:xfrm>
          <a:off x="1521343" y="1920997"/>
          <a:ext cx="1838865" cy="638283"/>
        </a:xfrm>
        <a:custGeom>
          <a:avLst/>
          <a:gdLst/>
          <a:ahLst/>
          <a:cxnLst/>
          <a:rect l="0" t="0" r="0" b="0"/>
          <a:pathLst>
            <a:path>
              <a:moveTo>
                <a:pt x="1838865" y="0"/>
              </a:moveTo>
              <a:lnTo>
                <a:pt x="1838865" y="319141"/>
              </a:lnTo>
              <a:lnTo>
                <a:pt x="0" y="319141"/>
              </a:lnTo>
              <a:lnTo>
                <a:pt x="0" y="63828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1D22BD-BC01-484B-88C3-28767E8E2856}">
      <dsp:nvSpPr>
        <dsp:cNvPr id="0" name=""/>
        <dsp:cNvSpPr/>
      </dsp:nvSpPr>
      <dsp:spPr>
        <a:xfrm>
          <a:off x="1840485" y="401273"/>
          <a:ext cx="3039446" cy="1519723"/>
        </a:xfrm>
        <a:prstGeom prst="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500" b="1" kern="1200" dirty="0"/>
            <a:t>Documentation</a:t>
          </a:r>
          <a:endParaRPr lang="en-US" sz="3500" kern="1200" dirty="0"/>
        </a:p>
      </dsp:txBody>
      <dsp:txXfrm>
        <a:off x="1840485" y="401273"/>
        <a:ext cx="3039446" cy="1519723"/>
      </dsp:txXfrm>
    </dsp:sp>
    <dsp:sp modelId="{616BA140-0DB2-4690-ACF0-A0C6E159AAC4}">
      <dsp:nvSpPr>
        <dsp:cNvPr id="0" name=""/>
        <dsp:cNvSpPr/>
      </dsp:nvSpPr>
      <dsp:spPr>
        <a:xfrm>
          <a:off x="1620" y="2559280"/>
          <a:ext cx="3039446" cy="1519723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General Documentation</a:t>
          </a:r>
        </a:p>
      </dsp:txBody>
      <dsp:txXfrm>
        <a:off x="1620" y="2559280"/>
        <a:ext cx="3039446" cy="1519723"/>
      </dsp:txXfrm>
    </dsp:sp>
    <dsp:sp modelId="{B4479033-FA09-42A7-8D31-73B83E1DE5B8}">
      <dsp:nvSpPr>
        <dsp:cNvPr id="0" name=""/>
        <dsp:cNvSpPr/>
      </dsp:nvSpPr>
      <dsp:spPr>
        <a:xfrm>
          <a:off x="3679350" y="2559280"/>
          <a:ext cx="3039446" cy="1519723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500" kern="1200" dirty="0"/>
            <a:t>Inspection process and documents</a:t>
          </a:r>
          <a:endParaRPr lang="en-US" sz="3500" kern="1200" dirty="0"/>
        </a:p>
      </dsp:txBody>
      <dsp:txXfrm>
        <a:off x="3679350" y="2559280"/>
        <a:ext cx="3039446" cy="15197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D0F14-DCF7-44D8-BBCB-8F06574573DB}" type="datetimeFigureOut">
              <a:rPr lang="en-US" smtClean="0"/>
              <a:pPr/>
              <a:t>24-Dec-23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FA937-1898-4024-A6C0-CA09AC4B77D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DF0C9-1092-41F8-89BB-7B6DA7EEE8A9}" type="datetimeFigureOut">
              <a:rPr lang="en-US" smtClean="0"/>
              <a:pPr/>
              <a:t>24-Dec-23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19340-D344-4D18-A4AD-FCE515C30B4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F19340-D344-4D18-A4AD-FCE515C30B45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8262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F19340-D344-4D18-A4AD-FCE515C30B45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8038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3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3969D-8BF8-4449-914B-59AB4C404315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49C4F-117B-41B0-A75B-F62100F78D42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42"/>
            <a:ext cx="8026399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55E5-36CC-4380-A6BA-430C340B4C31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7350-599E-463C-9488-CC6667F31E54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2"/>
            <a:ext cx="103632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11F9-0DAA-4BC7-B96C-53A68CA1676D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7466-7505-4B42-81BF-9CC7076AAAE2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5"/>
            <a:ext cx="538691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5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E47FA-98D2-44D1-87B7-4C684D15352D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D4B3-816B-4072-A668-72F61051604E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AFFD-7F8C-402B-ACD9-3F9D6631BB60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3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4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1969-530F-47D6-B074-CBD523FA13EB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2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40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8BB17-C890-4D76-AFF7-A047F06710DD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6ED8A-F804-4721-9CE6-3D845C65BD7B}" type="datetime1">
              <a:rPr lang="en-US" smtClean="0"/>
              <a:pPr/>
              <a:t>24-Dec-23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1675E-8ECF-479F-881A-11E0C020A88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1772816"/>
            <a:ext cx="10513167" cy="2032895"/>
          </a:xfrm>
        </p:spPr>
        <p:txBody>
          <a:bodyPr>
            <a:normAutofit/>
          </a:bodyPr>
          <a:lstStyle/>
          <a:p>
            <a:r>
              <a:rPr lang="en-US" sz="3600" b="1" dirty="0"/>
              <a:t>Quality Management System requirements for National </a:t>
            </a:r>
            <a:r>
              <a:rPr lang="en-IN" sz="3600" b="1" dirty="0"/>
              <a:t>Inspectorates</a:t>
            </a:r>
            <a:endParaRPr lang="en-IN" sz="36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023" y="3445808"/>
            <a:ext cx="3811954" cy="2036354"/>
          </a:xfrm>
        </p:spPr>
      </p:pic>
      <p:pic>
        <p:nvPicPr>
          <p:cNvPr id="6" name="Picture 3" descr="C:\Users\user\Desktop\CDSCO Logo FInal.png"/>
          <p:cNvPicPr>
            <a:picLocks noChangeAspect="1" noChangeArrowheads="1"/>
          </p:cNvPicPr>
          <p:nvPr/>
        </p:nvPicPr>
        <p:blipFill>
          <a:blip r:embed="rId4" cstate="print">
            <a:lum bright="-7000" contrast="39000"/>
          </a:blip>
          <a:srcRect/>
          <a:stretch>
            <a:fillRect/>
          </a:stretch>
        </p:blipFill>
        <p:spPr bwMode="auto">
          <a:xfrm>
            <a:off x="551384" y="113172"/>
            <a:ext cx="1656184" cy="1502303"/>
          </a:xfrm>
          <a:prstGeom prst="rect">
            <a:avLst/>
          </a:prstGeom>
          <a:noFill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0977FED-6288-C3D8-1B6A-9DF912DDD2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760" y="142051"/>
            <a:ext cx="3816424" cy="1473424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6162AC38-2BE9-1477-D053-048D2E10F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298936"/>
            <a:ext cx="3352800" cy="91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012BE02-0FBE-DF53-87ED-7A132A26B208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842186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76" y="798113"/>
            <a:ext cx="10972801" cy="1143000"/>
          </a:xfrm>
        </p:spPr>
        <p:txBody>
          <a:bodyPr/>
          <a:lstStyle/>
          <a:p>
            <a:r>
              <a:rPr lang="en-IN" b="1" dirty="0"/>
              <a:t>   </a:t>
            </a:r>
            <a:r>
              <a:rPr lang="en-IN" sz="3600" b="1" dirty="0"/>
              <a:t>Management System Planning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80" y="1718831"/>
            <a:ext cx="11247040" cy="493871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/>
              <a:t>Inspectorate should:-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Establish </a:t>
            </a:r>
            <a:r>
              <a:rPr lang="en-US" sz="2200" dirty="0">
                <a:solidFill>
                  <a:srgbClr val="FF0000"/>
                </a:solidFill>
              </a:rPr>
              <a:t>objectives</a:t>
            </a:r>
            <a:r>
              <a:rPr lang="en-US" sz="2200" dirty="0"/>
              <a:t> for </a:t>
            </a:r>
            <a:r>
              <a:rPr lang="en-US" sz="2200" dirty="0">
                <a:solidFill>
                  <a:srgbClr val="FF0000"/>
                </a:solidFill>
              </a:rPr>
              <a:t>service </a:t>
            </a:r>
            <a:r>
              <a:rPr lang="en-US" sz="2200" dirty="0"/>
              <a:t>and of its </a:t>
            </a:r>
            <a:r>
              <a:rPr lang="en-US" sz="2200" dirty="0">
                <a:solidFill>
                  <a:srgbClr val="FF0000"/>
                </a:solidFill>
              </a:rPr>
              <a:t>functions,</a:t>
            </a:r>
            <a:r>
              <a:rPr lang="en-US" sz="2200" dirty="0"/>
              <a:t> consistent with the quality policy and regulatory requirements.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Considered </a:t>
            </a:r>
            <a:r>
              <a:rPr lang="en-IN" sz="2200" dirty="0"/>
              <a:t>Principles of </a:t>
            </a:r>
            <a:r>
              <a:rPr lang="en-IN" sz="2200" dirty="0">
                <a:solidFill>
                  <a:srgbClr val="FF0000"/>
                </a:solidFill>
              </a:rPr>
              <a:t>risk management</a:t>
            </a:r>
            <a:r>
              <a:rPr lang="en-IN" sz="2200" dirty="0"/>
              <a:t> </a:t>
            </a:r>
            <a:r>
              <a:rPr lang="en-US" sz="2200" dirty="0"/>
              <a:t>and </a:t>
            </a:r>
            <a:r>
              <a:rPr lang="en-US" sz="2200" dirty="0">
                <a:solidFill>
                  <a:srgbClr val="FF0000"/>
                </a:solidFill>
              </a:rPr>
              <a:t>sustainable development </a:t>
            </a:r>
            <a:r>
              <a:rPr lang="en-US" sz="2200" dirty="0"/>
              <a:t>for establishing objectives.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Communicate objectives to </a:t>
            </a:r>
            <a:r>
              <a:rPr lang="en-US" sz="2200" dirty="0">
                <a:solidFill>
                  <a:srgbClr val="FF0000"/>
                </a:solidFill>
              </a:rPr>
              <a:t>personnel at all levels </a:t>
            </a:r>
            <a:r>
              <a:rPr lang="en-US" sz="2200" dirty="0"/>
              <a:t>and </a:t>
            </a:r>
            <a:r>
              <a:rPr lang="en-IN" sz="2200" dirty="0"/>
              <a:t>update time to time.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Availability of </a:t>
            </a:r>
            <a:r>
              <a:rPr lang="en-US" sz="2200" dirty="0">
                <a:solidFill>
                  <a:srgbClr val="FF0000"/>
                </a:solidFill>
              </a:rPr>
              <a:t>appropriate resources </a:t>
            </a:r>
            <a:r>
              <a:rPr lang="en-US" sz="2200" dirty="0"/>
              <a:t>to meet these objectives.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Define </a:t>
            </a:r>
            <a:r>
              <a:rPr lang="en-US" sz="2200" dirty="0">
                <a:solidFill>
                  <a:srgbClr val="FF0000"/>
                </a:solidFill>
              </a:rPr>
              <a:t>roles </a:t>
            </a:r>
            <a:r>
              <a:rPr lang="en-US" sz="2200" dirty="0"/>
              <a:t>and </a:t>
            </a:r>
            <a:r>
              <a:rPr lang="en-US" sz="2200" dirty="0">
                <a:solidFill>
                  <a:srgbClr val="FF0000"/>
                </a:solidFill>
              </a:rPr>
              <a:t>responsibilities</a:t>
            </a:r>
            <a:r>
              <a:rPr lang="en-US" sz="2200" dirty="0"/>
              <a:t> and </a:t>
            </a:r>
            <a:r>
              <a:rPr lang="en-US" sz="2200" dirty="0">
                <a:solidFill>
                  <a:srgbClr val="FF0000"/>
                </a:solidFill>
              </a:rPr>
              <a:t>appropriate timelines </a:t>
            </a:r>
            <a:r>
              <a:rPr lang="en-US" sz="2200" dirty="0"/>
              <a:t>for completion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Established systems for </a:t>
            </a:r>
            <a:r>
              <a:rPr lang="en-US" sz="2200" dirty="0">
                <a:solidFill>
                  <a:srgbClr val="FF0000"/>
                </a:solidFill>
              </a:rPr>
              <a:t>monitoring</a:t>
            </a:r>
            <a:r>
              <a:rPr lang="en-US" sz="2200" dirty="0"/>
              <a:t> and </a:t>
            </a:r>
            <a:r>
              <a:rPr lang="en-US" sz="2200" dirty="0">
                <a:solidFill>
                  <a:srgbClr val="FF0000"/>
                </a:solidFill>
              </a:rPr>
              <a:t>evaluating</a:t>
            </a:r>
            <a:r>
              <a:rPr lang="en-US" sz="2200" dirty="0"/>
              <a:t> results.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Established documented </a:t>
            </a:r>
            <a:r>
              <a:rPr lang="en-US" sz="2200" dirty="0">
                <a:solidFill>
                  <a:srgbClr val="FF0000"/>
                </a:solidFill>
              </a:rPr>
              <a:t>change management system </a:t>
            </a:r>
            <a:r>
              <a:rPr lang="en-US" sz="2200" dirty="0"/>
              <a:t>to ensure that change requests are assessed, approved or rejected.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200" dirty="0"/>
              <a:t>Change management system should ensure that continual improvement is undertaken in a timely and effective manner.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4021925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9720" y="1124745"/>
            <a:ext cx="907256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Resources:</a:t>
            </a:r>
            <a:r>
              <a:rPr lang="en-US" dirty="0"/>
              <a:t> Financial, human, facilities and others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58371851"/>
              </p:ext>
            </p:extLst>
          </p:nvPr>
        </p:nvGraphicFramePr>
        <p:xfrm>
          <a:off x="609600" y="2060848"/>
          <a:ext cx="11103024" cy="4732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4551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415" y="1124744"/>
            <a:ext cx="10972801" cy="1143000"/>
          </a:xfrm>
        </p:spPr>
        <p:txBody>
          <a:bodyPr>
            <a:normAutofit/>
          </a:bodyPr>
          <a:lstStyle/>
          <a:p>
            <a:r>
              <a:rPr lang="en-IN" sz="3600" b="1" dirty="0">
                <a:solidFill>
                  <a:srgbClr val="C00000"/>
                </a:solidFill>
              </a:rPr>
              <a:t>Documentation</a:t>
            </a:r>
            <a:endParaRPr lang="en-IN" sz="3600" dirty="0">
              <a:solidFill>
                <a:srgbClr val="C00000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9745380"/>
              </p:ext>
            </p:extLst>
          </p:nvPr>
        </p:nvGraphicFramePr>
        <p:xfrm>
          <a:off x="2567608" y="2115794"/>
          <a:ext cx="6720417" cy="448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2CF07759-29FD-8A28-0CB5-380CEC29D258}"/>
              </a:ext>
            </a:extLst>
          </p:cNvPr>
          <p:cNvSpPr/>
          <p:nvPr/>
        </p:nvSpPr>
        <p:spPr>
          <a:xfrm>
            <a:off x="0" y="6586459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047525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68" y="1698409"/>
            <a:ext cx="9072563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Operational planning and performance evaluation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2737099"/>
            <a:ext cx="11377264" cy="430346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/>
              <a:t>An </a:t>
            </a:r>
            <a:r>
              <a:rPr lang="en-US" sz="2800" dirty="0">
                <a:solidFill>
                  <a:srgbClr val="FF0000"/>
                </a:solidFill>
              </a:rPr>
              <a:t>annual work plan </a:t>
            </a:r>
            <a:r>
              <a:rPr lang="en-US" sz="2800" dirty="0"/>
              <a:t>should be developed, documented and periodically </a:t>
            </a:r>
            <a:r>
              <a:rPr lang="en-IN" sz="2800" dirty="0">
                <a:solidFill>
                  <a:srgbClr val="FF0000"/>
                </a:solidFill>
              </a:rPr>
              <a:t>reviewed</a:t>
            </a:r>
            <a:r>
              <a:rPr lang="en-IN" sz="2800" dirty="0"/>
              <a:t> by senior management.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FF0000"/>
                </a:solidFill>
              </a:rPr>
              <a:t>Quality indicators and methods </a:t>
            </a:r>
            <a:r>
              <a:rPr lang="en-US" sz="2800" dirty="0"/>
              <a:t>should be established, in order to monitor and periodically evaluate the inspectorate’s processes and level of improvement and service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/>
              <a:t>Inspectorate should implement a </a:t>
            </a:r>
            <a:r>
              <a:rPr lang="en-US" sz="2800" dirty="0">
                <a:solidFill>
                  <a:srgbClr val="FF0000"/>
                </a:solidFill>
              </a:rPr>
              <a:t>system of periodic and documented internal audits </a:t>
            </a:r>
            <a:r>
              <a:rPr lang="en-US" sz="2800" dirty="0"/>
              <a:t>of its operations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68C939-4D93-5C91-2828-CE18EB4520AB}"/>
              </a:ext>
            </a:extLst>
          </p:cNvPr>
          <p:cNvSpPr/>
          <p:nvPr/>
        </p:nvSpPr>
        <p:spPr>
          <a:xfrm>
            <a:off x="0" y="6586459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362775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368" y="1124745"/>
            <a:ext cx="9072563" cy="1296144"/>
          </a:xfrm>
        </p:spPr>
        <p:txBody>
          <a:bodyPr>
            <a:noAutofit/>
          </a:bodyPr>
          <a:lstStyle/>
          <a:p>
            <a:r>
              <a:rPr lang="en-US" sz="3200" b="1" dirty="0"/>
              <a:t>Operational planning and performance evaluation</a:t>
            </a:r>
            <a:br>
              <a:rPr lang="en-US" sz="3200" b="1" dirty="0"/>
            </a:br>
            <a:r>
              <a:rPr lang="en-US" sz="3200" b="1" dirty="0"/>
              <a:t>(Management Review)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2204865"/>
            <a:ext cx="11377264" cy="445298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/>
              <a:t>Senior management should </a:t>
            </a:r>
            <a:r>
              <a:rPr lang="en-US" sz="2800" dirty="0">
                <a:solidFill>
                  <a:srgbClr val="FF0000"/>
                </a:solidFill>
              </a:rPr>
              <a:t>review the inspectorate’s QMS </a:t>
            </a:r>
            <a:r>
              <a:rPr lang="en-US" sz="2800" dirty="0"/>
              <a:t>at planned </a:t>
            </a:r>
            <a:r>
              <a:rPr lang="en-IN" sz="2800" dirty="0"/>
              <a:t>intervals to ensure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800" dirty="0"/>
              <a:t> its continuing suitability, adequacy, effectiveness  and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800" dirty="0"/>
              <a:t>alignment with the inspectorate’s strategic direction and legislative requirements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/>
              <a:t> Management review should be conducted at least once a year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US" sz="2800" dirty="0"/>
          </a:p>
          <a:p>
            <a:pPr algn="just">
              <a:buFont typeface="Wingdings" panose="05000000000000000000" pitchFamily="2" charset="2"/>
              <a:buChar char="v"/>
            </a:pPr>
            <a:endParaRPr lang="en-US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19C91C-FAC9-E211-09A4-1CE66DFB78A9}"/>
              </a:ext>
            </a:extLst>
          </p:cNvPr>
          <p:cNvSpPr/>
          <p:nvPr/>
        </p:nvSpPr>
        <p:spPr>
          <a:xfrm>
            <a:off x="0" y="6459466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696842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8696" y="2030270"/>
            <a:ext cx="4680520" cy="1143000"/>
          </a:xfrm>
        </p:spPr>
        <p:txBody>
          <a:bodyPr>
            <a:normAutofit/>
          </a:bodyPr>
          <a:lstStyle/>
          <a:p>
            <a:r>
              <a:rPr lang="en-IN" sz="3600" b="1" dirty="0"/>
              <a:t>Publications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68960"/>
            <a:ext cx="10972801" cy="3057206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The inspectorate should </a:t>
            </a:r>
            <a:r>
              <a:rPr lang="en-US" sz="2800" dirty="0">
                <a:solidFill>
                  <a:srgbClr val="FF0000"/>
                </a:solidFill>
              </a:rPr>
              <a:t>issue </a:t>
            </a:r>
            <a:r>
              <a:rPr lang="en-US" sz="2800" dirty="0"/>
              <a:t>and </a:t>
            </a:r>
            <a:r>
              <a:rPr lang="en-US" sz="2800" dirty="0">
                <a:solidFill>
                  <a:srgbClr val="FF0000"/>
                </a:solidFill>
              </a:rPr>
              <a:t>maintain </a:t>
            </a:r>
            <a:r>
              <a:rPr lang="en-US" sz="2800" dirty="0"/>
              <a:t>an up-to-date list of inspected and licensed facilities and organizations, including information on </a:t>
            </a:r>
            <a:r>
              <a:rPr lang="en-IN" sz="2800" dirty="0"/>
              <a:t>the outcome of inspections</a:t>
            </a:r>
          </a:p>
          <a:p>
            <a:pPr algn="just"/>
            <a:r>
              <a:rPr lang="en-US" sz="2800" dirty="0"/>
              <a:t>The inspectorate should ensure that other relevant publications, such as technical guides, GXP guidelines and regulatory requirements, are </a:t>
            </a:r>
            <a:r>
              <a:rPr lang="en-IN" sz="2800" dirty="0"/>
              <a:t>publicly available.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53EC3B-D422-3BA7-D18A-9360DA76D7DA}"/>
              </a:ext>
            </a:extLst>
          </p:cNvPr>
          <p:cNvSpPr/>
          <p:nvPr/>
        </p:nvSpPr>
        <p:spPr>
          <a:xfrm>
            <a:off x="0" y="6586459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915809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26AC62-02AD-D4BF-F31F-BDE16D70CC32}"/>
              </a:ext>
            </a:extLst>
          </p:cNvPr>
          <p:cNvSpPr/>
          <p:nvPr/>
        </p:nvSpPr>
        <p:spPr>
          <a:xfrm>
            <a:off x="0" y="6459466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pic>
        <p:nvPicPr>
          <p:cNvPr id="5" name="Picture 3" descr="C:\Users\user\Desktop\CDSCO Logo FInal.png">
            <a:extLst>
              <a:ext uri="{FF2B5EF4-FFF2-40B4-BE49-F238E27FC236}">
                <a16:creationId xmlns:a16="http://schemas.microsoft.com/office/drawing/2014/main" id="{A5BCB48F-AFD8-EAB8-00CE-E197AC6DD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-7000" contrast="39000"/>
          </a:blip>
          <a:srcRect/>
          <a:stretch>
            <a:fillRect/>
          </a:stretch>
        </p:blipFill>
        <p:spPr bwMode="auto">
          <a:xfrm>
            <a:off x="839416" y="55641"/>
            <a:ext cx="1224136" cy="1110398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CAFB72-EE30-DEEB-D185-260CB36FE7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824" y="53557"/>
            <a:ext cx="2736304" cy="1008172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1ACA3F0D-6459-60A4-A08A-F2AB3AB2D4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200455"/>
            <a:ext cx="33528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appy National Thank You Day! - Inventionland">
            <a:extLst>
              <a:ext uri="{FF2B5EF4-FFF2-40B4-BE49-F238E27FC236}">
                <a16:creationId xmlns:a16="http://schemas.microsoft.com/office/drawing/2014/main" id="{92FD70D9-234E-F7C5-CDD4-3D3388114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139" y="4792588"/>
            <a:ext cx="32385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6B4D7DA-FC5D-7E48-CB66-151E894D9C21}"/>
              </a:ext>
            </a:extLst>
          </p:cNvPr>
          <p:cNvSpPr txBox="1"/>
          <p:nvPr/>
        </p:nvSpPr>
        <p:spPr>
          <a:xfrm>
            <a:off x="479376" y="1849743"/>
            <a:ext cx="1123324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Acknowledgments</a:t>
            </a: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 Rajeev Singh Raghuvanshi, Drugs Controller General of India, CDSCO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Dr. Madhur Gupta, Technical Officer, WHO India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Dr. Sucheta Banerjee Kurundkar, Principal Scientist (Chief of Training), THSTI</a:t>
            </a:r>
          </a:p>
          <a:p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CDSCO Senior Officials – Speaker/Contributors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Dr. Rubina Bose, Deputy Drugs Controller (India)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Sushant Sharma, Deputy Drugs Controller (India)</a:t>
            </a:r>
          </a:p>
          <a:p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4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44" y="1195139"/>
            <a:ext cx="3215680" cy="718399"/>
          </a:xfrm>
        </p:spPr>
        <p:txBody>
          <a:bodyPr>
            <a:normAutofit/>
          </a:bodyPr>
          <a:lstStyle/>
          <a:p>
            <a:r>
              <a:rPr lang="en-US" sz="3600" b="1" dirty="0"/>
              <a:t>Contents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664" y="1931618"/>
            <a:ext cx="9234806" cy="460851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Background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Introduction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Scope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Quality Management System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Context of the Inspectorate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Management and Leadership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Management System Planning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Resources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Documentation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Operational planning and performance evaluation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Publications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5FC064-EBB8-9010-2488-80E3DE41E44A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638242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45339"/>
            <a:ext cx="10972801" cy="1143000"/>
          </a:xfrm>
        </p:spPr>
        <p:txBody>
          <a:bodyPr>
            <a:normAutofit/>
          </a:bodyPr>
          <a:lstStyle/>
          <a:p>
            <a:pPr algn="l"/>
            <a:r>
              <a:rPr lang="en-IN" sz="3600" b="1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646309"/>
            <a:ext cx="11103025" cy="363327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2800" dirty="0"/>
              <a:t>CDSCO Communication vide file no. QMS/04/RI/2022 dated 31-10-2022 to all State Drugs Controller and Head of Zonal, Sub Zonal &amp; Port Offices for implementation of WHO Technical Series (TRS) no. 1025 Annexure 5- </a:t>
            </a:r>
            <a:r>
              <a:rPr lang="en-US" sz="2800" dirty="0"/>
              <a:t>Quality Management System requirements for National </a:t>
            </a:r>
            <a:r>
              <a:rPr lang="en-IN" sz="2800" dirty="0"/>
              <a:t>Inspectorates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A09B66-DBE3-68E4-C067-845D3ACC48C7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4029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89" y="1709936"/>
            <a:ext cx="10972801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Introduction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852936"/>
            <a:ext cx="10972801" cy="32732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/>
              <a:t>This document describes the </a:t>
            </a:r>
            <a:r>
              <a:rPr lang="en-US" sz="2800" dirty="0">
                <a:solidFill>
                  <a:srgbClr val="FF0000"/>
                </a:solidFill>
              </a:rPr>
              <a:t>quality management system</a:t>
            </a:r>
            <a:r>
              <a:rPr lang="en-US" sz="2800" dirty="0"/>
              <a:t> (QMS) requirements for the operation of </a:t>
            </a:r>
            <a:r>
              <a:rPr lang="en-US" sz="2800" dirty="0">
                <a:solidFill>
                  <a:srgbClr val="FF0000"/>
                </a:solidFill>
              </a:rPr>
              <a:t>inspection services </a:t>
            </a:r>
            <a:r>
              <a:rPr lang="en-US" sz="2800" dirty="0"/>
              <a:t>within national regulatory authorities (NRA) or other state structures.</a:t>
            </a:r>
            <a:endParaRPr lang="en-IN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266BA0-F09F-C28A-BEB4-DADC3F42C493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841978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042" y="2753189"/>
            <a:ext cx="10972801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Scope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613" y="3428999"/>
            <a:ext cx="10972801" cy="2040967"/>
          </a:xfrm>
        </p:spPr>
        <p:txBody>
          <a:bodyPr/>
          <a:lstStyle/>
          <a:p>
            <a:pPr algn="just"/>
            <a:endParaRPr lang="en-US" dirty="0"/>
          </a:p>
          <a:p>
            <a:pPr marL="0" indent="0" algn="just">
              <a:buNone/>
            </a:pPr>
            <a:r>
              <a:rPr lang="en-US" sz="2800" dirty="0"/>
              <a:t>This document outlines the </a:t>
            </a:r>
            <a:r>
              <a:rPr lang="en-US" sz="2800" dirty="0">
                <a:solidFill>
                  <a:srgbClr val="FF0000"/>
                </a:solidFill>
              </a:rPr>
              <a:t>QMS requirements </a:t>
            </a:r>
            <a:r>
              <a:rPr lang="en-US" sz="2800" dirty="0"/>
              <a:t>for </a:t>
            </a:r>
            <a:r>
              <a:rPr lang="en-US" sz="2800" dirty="0">
                <a:solidFill>
                  <a:srgbClr val="FF0000"/>
                </a:solidFill>
              </a:rPr>
              <a:t>pharmaceutical inspectorates </a:t>
            </a:r>
            <a:r>
              <a:rPr lang="en-US" sz="2800" dirty="0"/>
              <a:t>that are competent for the oversight of GXP operations.</a:t>
            </a:r>
            <a:endParaRPr lang="en-IN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DC05B9-957D-A03C-5F0C-D5D853E44141}"/>
              </a:ext>
            </a:extLst>
          </p:cNvPr>
          <p:cNvSpPr/>
          <p:nvPr/>
        </p:nvSpPr>
        <p:spPr>
          <a:xfrm>
            <a:off x="0" y="6453497"/>
            <a:ext cx="12192000" cy="431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212849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10972801" cy="724943"/>
          </a:xfrm>
        </p:spPr>
        <p:txBody>
          <a:bodyPr>
            <a:normAutofit/>
          </a:bodyPr>
          <a:lstStyle/>
          <a:p>
            <a:r>
              <a:rPr lang="en-IN" sz="3600" b="1" dirty="0"/>
              <a:t>  </a:t>
            </a:r>
            <a:r>
              <a:rPr lang="en-IN" sz="3200" b="1" dirty="0"/>
              <a:t>Quality Management System</a:t>
            </a:r>
            <a:endParaRPr lang="en-IN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911903"/>
              </p:ext>
            </p:extLst>
          </p:nvPr>
        </p:nvGraphicFramePr>
        <p:xfrm>
          <a:off x="609599" y="1551884"/>
          <a:ext cx="11247041" cy="5405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9413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1846" y="983513"/>
            <a:ext cx="9072563" cy="1143000"/>
          </a:xfrm>
        </p:spPr>
        <p:txBody>
          <a:bodyPr>
            <a:normAutofit/>
          </a:bodyPr>
          <a:lstStyle/>
          <a:p>
            <a:pPr algn="r"/>
            <a:r>
              <a:rPr lang="en-IN" sz="2800" b="1" dirty="0"/>
              <a:t>Quality Management System……..Contd.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789949"/>
            <a:ext cx="9072563" cy="7921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rgbClr val="C00000"/>
                </a:solidFill>
              </a:rPr>
              <a:t>Primary aim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51538048"/>
              </p:ext>
            </p:extLst>
          </p:nvPr>
        </p:nvGraphicFramePr>
        <p:xfrm>
          <a:off x="339771" y="2245511"/>
          <a:ext cx="11444637" cy="448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8071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960428"/>
            <a:ext cx="10972801" cy="1143000"/>
          </a:xfrm>
        </p:spPr>
        <p:txBody>
          <a:bodyPr>
            <a:normAutofit/>
          </a:bodyPr>
          <a:lstStyle/>
          <a:p>
            <a:r>
              <a:rPr lang="en-IN" sz="3600" b="1" dirty="0"/>
              <a:t>Context of the Inspectorate</a:t>
            </a:r>
            <a:endParaRPr lang="en-IN" sz="36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42539"/>
              </p:ext>
            </p:extLst>
          </p:nvPr>
        </p:nvGraphicFramePr>
        <p:xfrm>
          <a:off x="1558926" y="2143397"/>
          <a:ext cx="907415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8688289" y="2924945"/>
            <a:ext cx="1717353" cy="1364639"/>
            <a:chOff x="4832245" y="1359114"/>
            <a:chExt cx="1717353" cy="1364639"/>
          </a:xfrm>
        </p:grpSpPr>
        <p:sp>
          <p:nvSpPr>
            <p:cNvPr id="11" name="Rounded Rectangle 10"/>
            <p:cNvSpPr/>
            <p:nvPr/>
          </p:nvSpPr>
          <p:spPr>
            <a:xfrm>
              <a:off x="4832245" y="1359114"/>
              <a:ext cx="1717353" cy="13646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Rounded Rectangle 4"/>
            <p:cNvSpPr txBox="1"/>
            <p:nvPr/>
          </p:nvSpPr>
          <p:spPr>
            <a:xfrm>
              <a:off x="4872214" y="1399083"/>
              <a:ext cx="1637415" cy="1284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8575" rIns="38100" bIns="28575" numCol="1" spcCol="1270" anchor="ctr" anchorCtr="0">
              <a:noAutofit/>
            </a:bodyPr>
            <a:lstStyle/>
            <a:p>
              <a:pPr algn="ctr"/>
              <a:r>
                <a:rPr lang="en-US" sz="2000" dirty="0"/>
                <a:t>with other departments within the same </a:t>
              </a:r>
              <a:r>
                <a:rPr lang="en-IN" sz="2000" dirty="0"/>
                <a:t>NRA,</a:t>
              </a:r>
              <a:endParaRPr lang="en-US" sz="20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658209" y="4525554"/>
            <a:ext cx="1717353" cy="1364639"/>
            <a:chOff x="4832245" y="1359114"/>
            <a:chExt cx="1717353" cy="1364639"/>
          </a:xfrm>
        </p:grpSpPr>
        <p:sp>
          <p:nvSpPr>
            <p:cNvPr id="14" name="Rounded Rectangle 13"/>
            <p:cNvSpPr/>
            <p:nvPr/>
          </p:nvSpPr>
          <p:spPr>
            <a:xfrm>
              <a:off x="4832245" y="1359114"/>
              <a:ext cx="1717353" cy="13646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ounded Rectangle 4"/>
            <p:cNvSpPr txBox="1"/>
            <p:nvPr/>
          </p:nvSpPr>
          <p:spPr>
            <a:xfrm>
              <a:off x="4872214" y="1399083"/>
              <a:ext cx="1637415" cy="1284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28575" rIns="38100" bIns="28575" numCol="1" spcCol="1270" anchor="ctr" anchorCtr="0">
              <a:noAutofit/>
            </a:bodyPr>
            <a:lstStyle/>
            <a:p>
              <a:pPr algn="ctr"/>
              <a:r>
                <a:rPr lang="en-US" sz="1400" dirty="0"/>
                <a:t>other agencies and organizations outside the inspectorate, as well</a:t>
              </a:r>
            </a:p>
            <a:p>
              <a:pPr algn="ctr"/>
              <a:r>
                <a:rPr lang="en-IN" sz="1400" dirty="0"/>
                <a:t>as any other stakeholders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77895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173" y="1124744"/>
            <a:ext cx="10972801" cy="782960"/>
          </a:xfrm>
        </p:spPr>
        <p:txBody>
          <a:bodyPr>
            <a:normAutofit/>
          </a:bodyPr>
          <a:lstStyle/>
          <a:p>
            <a:r>
              <a:rPr lang="en-IN" sz="3600" b="1" dirty="0"/>
              <a:t>Management and Leadership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416" y="2132856"/>
            <a:ext cx="10873208" cy="4925142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IN" sz="3800" dirty="0"/>
              <a:t>Formal </a:t>
            </a:r>
            <a:r>
              <a:rPr lang="en-IN" sz="3800" dirty="0">
                <a:solidFill>
                  <a:srgbClr val="FF0000"/>
                </a:solidFill>
              </a:rPr>
              <a:t>commitment</a:t>
            </a:r>
            <a:r>
              <a:rPr lang="en-IN" sz="3800" dirty="0"/>
              <a:t> to the </a:t>
            </a:r>
            <a:r>
              <a:rPr lang="en-US" sz="3800" dirty="0">
                <a:solidFill>
                  <a:srgbClr val="FF0000"/>
                </a:solidFill>
              </a:rPr>
              <a:t>implementation </a:t>
            </a:r>
            <a:r>
              <a:rPr lang="en-US" sz="3800" dirty="0"/>
              <a:t>of a documented quality policy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800" dirty="0"/>
              <a:t>ensure that the </a:t>
            </a:r>
            <a:r>
              <a:rPr lang="en-US" sz="3800" dirty="0">
                <a:solidFill>
                  <a:srgbClr val="FF0000"/>
                </a:solidFill>
              </a:rPr>
              <a:t>inspectorate’s services </a:t>
            </a:r>
            <a:r>
              <a:rPr lang="en-US" sz="3800" dirty="0"/>
              <a:t>and </a:t>
            </a:r>
            <a:r>
              <a:rPr lang="en-US" sz="3800" dirty="0">
                <a:solidFill>
                  <a:srgbClr val="FF0000"/>
                </a:solidFill>
              </a:rPr>
              <a:t>functions</a:t>
            </a:r>
            <a:r>
              <a:rPr lang="en-US" sz="3800" dirty="0"/>
              <a:t> are aligned with </a:t>
            </a:r>
            <a:r>
              <a:rPr lang="en-US" sz="3800" dirty="0">
                <a:solidFill>
                  <a:srgbClr val="FF0000"/>
                </a:solidFill>
              </a:rPr>
              <a:t>regulatory requirements</a:t>
            </a:r>
            <a:r>
              <a:rPr lang="en-US" sz="3800" dirty="0"/>
              <a:t> and the NRA’s </a:t>
            </a:r>
            <a:r>
              <a:rPr lang="en-IN" sz="3800" dirty="0">
                <a:solidFill>
                  <a:srgbClr val="FF0000"/>
                </a:solidFill>
              </a:rPr>
              <a:t>objectives.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800" dirty="0"/>
              <a:t>accountable for the </a:t>
            </a:r>
            <a:r>
              <a:rPr lang="en-US" sz="3800" dirty="0">
                <a:solidFill>
                  <a:srgbClr val="FF0000"/>
                </a:solidFill>
              </a:rPr>
              <a:t>integration of QMS requirements </a:t>
            </a:r>
            <a:r>
              <a:rPr lang="en-US" sz="3800" dirty="0"/>
              <a:t>into the inspectorate’s </a:t>
            </a:r>
            <a:r>
              <a:rPr lang="en-US" sz="3800" dirty="0">
                <a:solidFill>
                  <a:srgbClr val="FF0000"/>
                </a:solidFill>
              </a:rPr>
              <a:t>processes and functions</a:t>
            </a:r>
            <a:r>
              <a:rPr lang="en-US" sz="3800" dirty="0"/>
              <a:t>; for </a:t>
            </a:r>
            <a:r>
              <a:rPr lang="en-US" sz="3800" dirty="0">
                <a:solidFill>
                  <a:srgbClr val="FF0000"/>
                </a:solidFill>
              </a:rPr>
              <a:t>communicating</a:t>
            </a:r>
            <a:r>
              <a:rPr lang="en-US" sz="3800" dirty="0"/>
              <a:t> the importance of </a:t>
            </a:r>
            <a:r>
              <a:rPr lang="en-US" sz="3800" dirty="0">
                <a:solidFill>
                  <a:srgbClr val="FF0000"/>
                </a:solidFill>
              </a:rPr>
              <a:t>QMS principles</a:t>
            </a:r>
            <a:r>
              <a:rPr lang="en-US" sz="3800" dirty="0"/>
              <a:t>; and for the </a:t>
            </a:r>
            <a:r>
              <a:rPr lang="en-US" sz="3800" dirty="0">
                <a:solidFill>
                  <a:srgbClr val="FF0000"/>
                </a:solidFill>
              </a:rPr>
              <a:t>overall effectiveness </a:t>
            </a:r>
            <a:r>
              <a:rPr lang="en-US" sz="3800" dirty="0"/>
              <a:t>of the QMS.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800" dirty="0"/>
              <a:t>promote the application of </a:t>
            </a:r>
            <a:r>
              <a:rPr lang="en-US" sz="3800" dirty="0">
                <a:solidFill>
                  <a:srgbClr val="FF0000"/>
                </a:solidFill>
              </a:rPr>
              <a:t>risk </a:t>
            </a:r>
            <a:r>
              <a:rPr lang="en-IN" sz="3800" dirty="0">
                <a:solidFill>
                  <a:srgbClr val="FF0000"/>
                </a:solidFill>
              </a:rPr>
              <a:t>management principles</a:t>
            </a:r>
            <a:r>
              <a:rPr lang="en-IN" sz="3800" dirty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800" dirty="0"/>
              <a:t>ensure that the pharmaceutical </a:t>
            </a:r>
            <a:r>
              <a:rPr lang="en-US" sz="3800" dirty="0">
                <a:solidFill>
                  <a:srgbClr val="FF0000"/>
                </a:solidFill>
              </a:rPr>
              <a:t>inspectorate</a:t>
            </a:r>
            <a:r>
              <a:rPr lang="en-US" sz="3800" dirty="0"/>
              <a:t> has </a:t>
            </a:r>
            <a:r>
              <a:rPr lang="en-US" sz="3800" dirty="0">
                <a:solidFill>
                  <a:srgbClr val="FF0000"/>
                </a:solidFill>
              </a:rPr>
              <a:t>sufficient</a:t>
            </a:r>
            <a:r>
              <a:rPr lang="en-US" sz="3800" dirty="0"/>
              <a:t> and </a:t>
            </a:r>
            <a:r>
              <a:rPr lang="en-US" sz="3800" dirty="0">
                <a:solidFill>
                  <a:srgbClr val="FF0000"/>
                </a:solidFill>
              </a:rPr>
              <a:t>appropriate resources </a:t>
            </a:r>
            <a:r>
              <a:rPr lang="en-US" sz="3800" dirty="0"/>
              <a:t>at all levels to enable it to meet </a:t>
            </a:r>
            <a:r>
              <a:rPr lang="en-IN" sz="3800" dirty="0"/>
              <a:t>its objectives.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800" dirty="0"/>
              <a:t>An appropriately </a:t>
            </a:r>
            <a:r>
              <a:rPr lang="en-US" sz="3800" dirty="0">
                <a:solidFill>
                  <a:srgbClr val="FF0000"/>
                </a:solidFill>
              </a:rPr>
              <a:t>experienced</a:t>
            </a:r>
            <a:r>
              <a:rPr lang="en-US" sz="3800" dirty="0"/>
              <a:t> and </a:t>
            </a:r>
            <a:r>
              <a:rPr lang="en-US" sz="3800" dirty="0">
                <a:solidFill>
                  <a:srgbClr val="FF0000"/>
                </a:solidFill>
              </a:rPr>
              <a:t>qualified person </a:t>
            </a:r>
            <a:r>
              <a:rPr lang="en-US" sz="3800" dirty="0"/>
              <a:t>should be nominated </a:t>
            </a:r>
            <a:r>
              <a:rPr lang="en-IN" sz="3800" dirty="0"/>
              <a:t>as a </a:t>
            </a:r>
            <a:r>
              <a:rPr lang="en-IN" sz="3800" dirty="0">
                <a:solidFill>
                  <a:srgbClr val="FF0000"/>
                </a:solidFill>
              </a:rPr>
              <a:t>QMS responsible person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3800" dirty="0"/>
              <a:t>system for </a:t>
            </a:r>
            <a:r>
              <a:rPr lang="en-US" sz="3800" dirty="0">
                <a:solidFill>
                  <a:srgbClr val="FF0000"/>
                </a:solidFill>
              </a:rPr>
              <a:t>periodic management review </a:t>
            </a:r>
            <a:r>
              <a:rPr lang="en-US" sz="3800" dirty="0"/>
              <a:t>of the QMS </a:t>
            </a:r>
            <a:r>
              <a:rPr lang="en-IN" sz="3800" dirty="0">
                <a:solidFill>
                  <a:srgbClr val="FF0000"/>
                </a:solidFill>
              </a:rPr>
              <a:t>effectiveness,</a:t>
            </a:r>
            <a:r>
              <a:rPr lang="en-IN" sz="3800" dirty="0"/>
              <a:t> including process improvements</a:t>
            </a:r>
            <a:endParaRPr lang="en-US" sz="3800" dirty="0"/>
          </a:p>
          <a:p>
            <a:pPr algn="just">
              <a:buFont typeface="Wingdings" panose="05000000000000000000" pitchFamily="2" charset="2"/>
              <a:buChar char="ü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16001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1027</Words>
  <Application>Microsoft Office PowerPoint</Application>
  <PresentationFormat>Widescreen</PresentationFormat>
  <Paragraphs>106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Tahoma</vt:lpstr>
      <vt:lpstr>Wingdings</vt:lpstr>
      <vt:lpstr>Office Theme</vt:lpstr>
      <vt:lpstr>Quality Management System requirements for National Inspectorates</vt:lpstr>
      <vt:lpstr>Contents</vt:lpstr>
      <vt:lpstr>Background</vt:lpstr>
      <vt:lpstr>Introduction</vt:lpstr>
      <vt:lpstr>Scope</vt:lpstr>
      <vt:lpstr>  Quality Management System</vt:lpstr>
      <vt:lpstr>Quality Management System……..Contd.</vt:lpstr>
      <vt:lpstr>Context of the Inspectorate</vt:lpstr>
      <vt:lpstr>Management and Leadership</vt:lpstr>
      <vt:lpstr>   Management System Planning</vt:lpstr>
      <vt:lpstr>PowerPoint Presentation</vt:lpstr>
      <vt:lpstr>Documentation</vt:lpstr>
      <vt:lpstr>Operational planning and performance evaluation</vt:lpstr>
      <vt:lpstr>Operational planning and performance evaluation (Management Review)</vt:lpstr>
      <vt:lpstr>Publications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5th India-Japan Medical Products Regulatory Symposium  (Through WEBEX, 21st &amp; 22nd  Dec. 2021)</dc:title>
  <dc:creator>Dr. Sucheta</dc:creator>
  <cp:lastModifiedBy>Mukund Kurundkar @4414470</cp:lastModifiedBy>
  <cp:revision>144</cp:revision>
  <dcterms:created xsi:type="dcterms:W3CDTF">2021-12-07T12:03:11Z</dcterms:created>
  <dcterms:modified xsi:type="dcterms:W3CDTF">2023-12-23T18:57:48Z</dcterms:modified>
</cp:coreProperties>
</file>